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7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1928826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90912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B174-0CCD-4632-89C9-D98D9E98F164}" type="datetimeFigureOut">
              <a:rPr lang="cs-CZ" smtClean="0"/>
              <a:pPr/>
              <a:t>11.3.2013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35B0-2079-492A-AE0B-F7A8DED8B8F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00174"/>
            <a:ext cx="8229600" cy="4857784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B174-0CCD-4632-89C9-D98D9E98F164}" type="datetimeFigureOut">
              <a:rPr lang="cs-CZ" smtClean="0"/>
              <a:pPr/>
              <a:t>11.3.2013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35B0-2079-492A-AE0B-F7A8DED8B8F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2330" y="274638"/>
            <a:ext cx="1614470" cy="6083320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543692" cy="608332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B174-0CCD-4632-89C9-D98D9E98F164}" type="datetimeFigureOut">
              <a:rPr lang="cs-CZ" smtClean="0"/>
              <a:pPr/>
              <a:t>11.3.2013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35B0-2079-492A-AE0B-F7A8DED8B8F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B174-0CCD-4632-89C9-D98D9E98F164}" type="datetimeFigureOut">
              <a:rPr lang="cs-CZ" smtClean="0"/>
              <a:pPr/>
              <a:t>11.3.2013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35B0-2079-492A-AE0B-F7A8DED8B8F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14676"/>
            <a:ext cx="7772400" cy="1500209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14488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B174-0CCD-4632-89C9-D98D9E98F164}" type="datetimeFigureOut">
              <a:rPr lang="cs-CZ" smtClean="0"/>
              <a:pPr/>
              <a:t>11.3.2013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35B0-2079-492A-AE0B-F7A8DED8B8F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57758"/>
          </a:xfrm>
          <a:ln w="3175">
            <a:solidFill>
              <a:schemeClr val="tx2">
                <a:shade val="50000"/>
              </a:schemeClr>
            </a:solidFill>
          </a:ln>
          <a:effectLst/>
        </p:spPr>
        <p:txBody>
          <a:bodyPr/>
          <a:lstStyle>
            <a:lvl1pPr algn="l">
              <a:defRPr sz="2800">
                <a:effectLst/>
              </a:defRPr>
            </a:lvl1pPr>
            <a:lvl2pPr algn="l">
              <a:defRPr sz="2400">
                <a:effectLst/>
              </a:defRPr>
            </a:lvl2pPr>
            <a:lvl3pPr algn="l">
              <a:defRPr sz="2000">
                <a:effectLst/>
              </a:defRPr>
            </a:lvl3pPr>
            <a:lvl4pPr algn="l">
              <a:defRPr sz="1800">
                <a:effectLst/>
              </a:defRPr>
            </a:lvl4pPr>
            <a:lvl5pPr algn="l">
              <a:defRPr sz="18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57758"/>
          </a:xfrm>
          <a:ln w="3175">
            <a:solidFill>
              <a:schemeClr val="tx2">
                <a:shade val="50000"/>
              </a:schemeClr>
            </a:solidFill>
          </a:ln>
          <a:effectLst/>
        </p:spPr>
        <p:txBody>
          <a:bodyPr/>
          <a:lstStyle>
            <a:lvl1pPr algn="l">
              <a:defRPr sz="2800"/>
            </a:lvl1pPr>
            <a:lvl2pPr algn="l">
              <a:defRPr sz="2400"/>
            </a:lvl2pPr>
            <a:lvl3pPr algn="l">
              <a:defRPr sz="2000"/>
            </a:lvl3pPr>
            <a:lvl4pPr algn="l">
              <a:defRPr sz="1800"/>
            </a:lvl4pPr>
            <a:lvl5pPr algn="l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B174-0CCD-4632-89C9-D98D9E98F164}" type="datetimeFigureOut">
              <a:rPr lang="cs-CZ" smtClean="0"/>
              <a:pPr/>
              <a:t>11.3.2013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35B0-2079-492A-AE0B-F7A8DED8B8F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ln w="3175">
            <a:solidFill>
              <a:schemeClr val="tx2">
                <a:shade val="50000"/>
              </a:schemeClr>
            </a:solidFill>
          </a:ln>
          <a:effectLst/>
        </p:spPr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marL="0" indent="0" algn="ctr">
              <a:buNone/>
              <a:defRPr lang="zh-CN" altLang="en-US" sz="2800" b="1" dirty="0" smtClean="0">
                <a:ln w="11430"/>
                <a:gradFill>
                  <a:gsLst>
                    <a:gs pos="0">
                      <a:schemeClr val="accent6">
                        <a:tint val="70000"/>
                        <a:shade val="100000"/>
                        <a:satMod val="130000"/>
                      </a:schemeClr>
                    </a:gs>
                    <a:gs pos="25000">
                      <a:schemeClr val="accent6">
                        <a:tint val="92000"/>
                        <a:shade val="100000"/>
                        <a:satMod val="105000"/>
                      </a:schemeClr>
                    </a:gs>
                    <a:gs pos="50000">
                      <a:schemeClr val="accent6">
                        <a:tint val="100000"/>
                        <a:shade val="99000"/>
                        <a:satMod val="100000"/>
                      </a:schemeClr>
                    </a:gs>
                    <a:gs pos="75000">
                      <a:schemeClr val="accent6">
                        <a:tint val="92000"/>
                        <a:shade val="100000"/>
                        <a:satMod val="105000"/>
                      </a:schemeClr>
                    </a:gs>
                    <a:gs pos="100000">
                      <a:schemeClr val="accent6">
                        <a:tint val="70000"/>
                        <a:shade val="100000"/>
                        <a:satMod val="13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defRPr>
            </a:lvl1pPr>
            <a:lvl2pPr marL="457200" indent="0" algn="ctr">
              <a:buNone/>
              <a:defRPr lang="zh-CN" altLang="en-US" sz="2400" b="1" dirty="0" smtClean="0">
                <a:ln w="11430"/>
                <a:gradFill>
                  <a:gsLst>
                    <a:gs pos="0">
                      <a:schemeClr val="accent6">
                        <a:tint val="70000"/>
                        <a:shade val="100000"/>
                        <a:satMod val="130000"/>
                      </a:schemeClr>
                    </a:gs>
                    <a:gs pos="25000">
                      <a:schemeClr val="accent6">
                        <a:tint val="92000"/>
                        <a:shade val="100000"/>
                        <a:satMod val="105000"/>
                      </a:schemeClr>
                    </a:gs>
                    <a:gs pos="50000">
                      <a:schemeClr val="accent6">
                        <a:tint val="100000"/>
                        <a:shade val="99000"/>
                        <a:satMod val="100000"/>
                      </a:schemeClr>
                    </a:gs>
                    <a:gs pos="75000">
                      <a:schemeClr val="accent6">
                        <a:tint val="92000"/>
                        <a:shade val="100000"/>
                        <a:satMod val="105000"/>
                      </a:schemeClr>
                    </a:gs>
                    <a:gs pos="100000">
                      <a:schemeClr val="accent6">
                        <a:tint val="70000"/>
                        <a:shade val="100000"/>
                        <a:satMod val="13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defRPr>
            </a:lvl2pPr>
            <a:lvl3pPr marL="914400" indent="0" algn="ctr">
              <a:buNone/>
              <a:defRPr lang="zh-CN" altLang="en-US" sz="2000" b="1" dirty="0" smtClean="0">
                <a:ln w="11430"/>
                <a:gradFill>
                  <a:gsLst>
                    <a:gs pos="0">
                      <a:schemeClr val="accent6">
                        <a:tint val="70000"/>
                        <a:shade val="100000"/>
                        <a:satMod val="130000"/>
                      </a:schemeClr>
                    </a:gs>
                    <a:gs pos="25000">
                      <a:schemeClr val="accent6">
                        <a:tint val="92000"/>
                        <a:shade val="100000"/>
                        <a:satMod val="105000"/>
                      </a:schemeClr>
                    </a:gs>
                    <a:gs pos="50000">
                      <a:schemeClr val="accent6">
                        <a:tint val="100000"/>
                        <a:shade val="99000"/>
                        <a:satMod val="100000"/>
                      </a:schemeClr>
                    </a:gs>
                    <a:gs pos="75000">
                      <a:schemeClr val="accent6">
                        <a:tint val="92000"/>
                        <a:shade val="100000"/>
                        <a:satMod val="105000"/>
                      </a:schemeClr>
                    </a:gs>
                    <a:gs pos="100000">
                      <a:schemeClr val="accent6">
                        <a:tint val="70000"/>
                        <a:shade val="100000"/>
                        <a:satMod val="13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defRPr>
            </a:lvl3pPr>
            <a:lvl4pPr marL="1371600" indent="0" algn="ctr">
              <a:buNone/>
              <a:defRPr lang="zh-CN" altLang="en-US" sz="1800" b="1" dirty="0" smtClean="0">
                <a:ln w="11430"/>
                <a:gradFill>
                  <a:gsLst>
                    <a:gs pos="0">
                      <a:schemeClr val="accent6">
                        <a:tint val="70000"/>
                        <a:shade val="100000"/>
                        <a:satMod val="130000"/>
                      </a:schemeClr>
                    </a:gs>
                    <a:gs pos="25000">
                      <a:schemeClr val="accent6">
                        <a:tint val="92000"/>
                        <a:shade val="100000"/>
                        <a:satMod val="105000"/>
                      </a:schemeClr>
                    </a:gs>
                    <a:gs pos="50000">
                      <a:schemeClr val="accent6">
                        <a:tint val="100000"/>
                        <a:shade val="99000"/>
                        <a:satMod val="100000"/>
                      </a:schemeClr>
                    </a:gs>
                    <a:gs pos="75000">
                      <a:schemeClr val="accent6">
                        <a:tint val="92000"/>
                        <a:shade val="100000"/>
                        <a:satMod val="105000"/>
                      </a:schemeClr>
                    </a:gs>
                    <a:gs pos="100000">
                      <a:schemeClr val="accent6">
                        <a:tint val="70000"/>
                        <a:shade val="100000"/>
                        <a:satMod val="13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defRPr>
            </a:lvl4pPr>
            <a:lvl5pPr marL="1828800" indent="0" algn="ctr">
              <a:buNone/>
              <a:defRPr lang="zh-CN" altLang="en-US" sz="1600" b="1" dirty="0" smtClean="0">
                <a:ln w="11430"/>
                <a:gradFill>
                  <a:gsLst>
                    <a:gs pos="0">
                      <a:schemeClr val="accent6">
                        <a:tint val="70000"/>
                        <a:shade val="100000"/>
                        <a:satMod val="130000"/>
                      </a:schemeClr>
                    </a:gs>
                    <a:gs pos="25000">
                      <a:schemeClr val="accent6">
                        <a:tint val="92000"/>
                        <a:shade val="100000"/>
                        <a:satMod val="105000"/>
                      </a:schemeClr>
                    </a:gs>
                    <a:gs pos="50000">
                      <a:schemeClr val="accent6">
                        <a:tint val="100000"/>
                        <a:shade val="99000"/>
                        <a:satMod val="100000"/>
                      </a:schemeClr>
                    </a:gs>
                    <a:gs pos="75000">
                      <a:schemeClr val="accent6">
                        <a:tint val="92000"/>
                        <a:shade val="100000"/>
                        <a:satMod val="105000"/>
                      </a:schemeClr>
                    </a:gs>
                    <a:gs pos="100000">
                      <a:schemeClr val="accent6">
                        <a:tint val="70000"/>
                        <a:shade val="100000"/>
                        <a:satMod val="13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4183083"/>
          </a:xfrm>
          <a:ln w="3175">
            <a:solidFill>
              <a:schemeClr val="tx2">
                <a:shade val="50000"/>
              </a:schemeClr>
            </a:solidFill>
          </a:ln>
          <a:effectLst/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ln w="3175">
            <a:solidFill>
              <a:schemeClr val="tx2">
                <a:shade val="50000"/>
              </a:schemeClr>
            </a:solidFill>
          </a:ln>
          <a:effectLst/>
        </p:spPr>
        <p:txBody>
          <a:bodyPr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marL="0" indent="0" algn="ctr">
              <a:buNone/>
              <a:defRPr lang="zh-CN" altLang="en-US" sz="2800" b="1" dirty="0" smtClean="0">
                <a:ln/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lang="zh-CN" altLang="en-US" sz="2400" b="1" dirty="0" smtClean="0">
                <a:ln/>
                <a:solidFill>
                  <a:schemeClr val="accent1"/>
                </a:solidFill>
                <a:effectLst/>
              </a:defRPr>
            </a:lvl2pPr>
            <a:lvl3pPr marL="914400" indent="0" algn="ctr">
              <a:buNone/>
              <a:defRPr lang="zh-CN" altLang="en-US" sz="2000" b="1" dirty="0" smtClean="0">
                <a:ln/>
                <a:solidFill>
                  <a:schemeClr val="accent1"/>
                </a:solidFill>
                <a:effectLst/>
              </a:defRPr>
            </a:lvl3pPr>
            <a:lvl4pPr marL="1371600" indent="0" algn="ctr">
              <a:buNone/>
              <a:defRPr lang="zh-CN" altLang="en-US" sz="1800" b="1" dirty="0" smtClean="0">
                <a:ln/>
                <a:solidFill>
                  <a:schemeClr val="accent1"/>
                </a:solidFill>
                <a:effectLst/>
              </a:defRPr>
            </a:lvl4pPr>
            <a:lvl5pPr marL="1828800" indent="0" algn="ctr">
              <a:buNone/>
              <a:defRPr lang="zh-CN" altLang="en-US" sz="1600" b="1" dirty="0" smtClean="0">
                <a:ln/>
                <a:solidFill>
                  <a:schemeClr val="accent1"/>
                </a:solidFill>
                <a:effectLst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4183083"/>
          </a:xfrm>
          <a:ln w="3175">
            <a:solidFill>
              <a:schemeClr val="tx2">
                <a:shade val="50000"/>
              </a:schemeClr>
            </a:solidFill>
          </a:ln>
          <a:effectLst/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553EB174-0CCD-4632-89C9-D98D9E98F164}" type="datetimeFigureOut">
              <a:rPr lang="cs-CZ" smtClean="0"/>
              <a:pPr/>
              <a:t>11.3.2013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35B0-2079-492A-AE0B-F7A8DED8B8F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B174-0CCD-4632-89C9-D98D9E98F164}" type="datetimeFigureOut">
              <a:rPr lang="cs-CZ" smtClean="0"/>
              <a:pPr/>
              <a:t>11.3.2013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35B0-2079-492A-AE0B-F7A8DED8B8F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B174-0CCD-4632-89C9-D98D9E98F164}" type="datetimeFigureOut">
              <a:rPr lang="cs-CZ" smtClean="0"/>
              <a:pPr/>
              <a:t>11.3.2013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35B0-2079-492A-AE0B-F7A8DED8B8F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108" y="5500702"/>
            <a:ext cx="8228639" cy="857256"/>
          </a:xfrm>
        </p:spPr>
        <p:txBody>
          <a:bodyPr anchor="ctr"/>
          <a:lstStyle>
            <a:lvl1pPr algn="ctr">
              <a:spcAft>
                <a:spcPts val="0"/>
              </a:spcAft>
              <a:defRPr sz="3200" b="1">
                <a:ln w="6350">
                  <a:solidFill>
                    <a:schemeClr val="tx2">
                      <a:tint val="5000"/>
                    </a:schemeClr>
                  </a:solidFill>
                  <a:prstDash val="solid"/>
                </a:ln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57166"/>
            <a:ext cx="5111750" cy="50720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1" y="1714488"/>
            <a:ext cx="3008313" cy="3714776"/>
          </a:xfrm>
        </p:spPr>
        <p:txBody>
          <a:bodyPr anchor="t"/>
          <a:lstStyle>
            <a:lvl1pPr marL="0" indent="0">
              <a:spcAft>
                <a:spcPts val="600"/>
              </a:spcAft>
              <a:buNone/>
              <a:defRPr sz="1400"/>
            </a:lvl1pPr>
            <a:lvl2pPr marL="457200" indent="0">
              <a:spcAft>
                <a:spcPts val="600"/>
              </a:spcAft>
              <a:buNone/>
              <a:defRPr sz="1200"/>
            </a:lvl2pPr>
            <a:lvl3pPr marL="914400" indent="0">
              <a:spcAft>
                <a:spcPts val="600"/>
              </a:spcAft>
              <a:buNone/>
              <a:defRPr sz="1000"/>
            </a:lvl3pPr>
            <a:lvl4pPr marL="1371600" indent="0">
              <a:spcAft>
                <a:spcPts val="600"/>
              </a:spcAft>
              <a:buNone/>
              <a:defRPr sz="900"/>
            </a:lvl4pPr>
            <a:lvl5pPr marL="1828800" indent="0">
              <a:spcAft>
                <a:spcPts val="600"/>
              </a:spcAft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B174-0CCD-4632-89C9-D98D9E98F164}" type="datetimeFigureOut">
              <a:rPr lang="cs-CZ" smtClean="0"/>
              <a:pPr/>
              <a:t>11.3.2013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35B0-2079-492A-AE0B-F7A8DED8B8F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888" y="428604"/>
            <a:ext cx="6172224" cy="566738"/>
          </a:xfrm>
        </p:spPr>
        <p:txBody>
          <a:bodyPr anchor="ctr"/>
          <a:lstStyle>
            <a:lvl1pPr algn="ctr">
              <a:defRPr sz="2800" b="1">
                <a:ln w="9525">
                  <a:solidFill>
                    <a:schemeClr val="tx2">
                      <a:tint val="5000"/>
                    </a:schemeClr>
                  </a:solidFill>
                  <a:prstDash val="solid"/>
                </a:ln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000" y="1151862"/>
            <a:ext cx="8172000" cy="4420278"/>
          </a:xfrm>
          <a:prstGeom prst="ellipse">
            <a:avLst/>
          </a:prstGeom>
          <a:ln w="25400" cap="flat" cmpd="sng" algn="ctr">
            <a:solidFill>
              <a:schemeClr val="accent5">
                <a:shade val="75000"/>
              </a:schemeClr>
            </a:solidFill>
            <a:prstDash val="solid"/>
          </a:ln>
          <a:effectLst>
            <a:glow rad="152400">
              <a:schemeClr val="accent5">
                <a:alpha val="75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695972"/>
            <a:ext cx="5486400" cy="804862"/>
          </a:xfrm>
        </p:spPr>
        <p:txBody>
          <a:bodyPr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B174-0CCD-4632-89C9-D98D9E98F164}" type="datetimeFigureOut">
              <a:rPr lang="cs-CZ" smtClean="0"/>
              <a:pPr/>
              <a:t>11.3.2013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35B0-2079-492A-AE0B-F7A8DED8B8F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57758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EB174-0CCD-4632-89C9-D98D9E98F164}" type="datetimeFigureOut">
              <a:rPr lang="cs-CZ" smtClean="0"/>
              <a:pPr/>
              <a:t>11.3.2013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571472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535B0-2079-492A-AE0B-F7A8DED8B8F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lang="zh-CN" altLang="en-US" sz="4400" b="1" kern="1200" dirty="0">
          <a:ln w="19050">
            <a:solidFill>
              <a:schemeClr val="tx2">
                <a:tint val="5000"/>
              </a:schemeClr>
            </a:solidFill>
            <a:prstDash val="solid"/>
          </a:ln>
          <a:solidFill>
            <a:schemeClr val="accent3"/>
          </a:solidFill>
          <a:effectLst>
            <a:outerShdw blurRad="50800" dist="50800" dir="7500000" algn="tl">
              <a:srgbClr val="000000">
                <a:shade val="5000"/>
                <a:alpha val="35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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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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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cs-CZ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My Restaurant</a:t>
            </a:r>
            <a:endParaRPr lang="cs-CZ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35696" y="3068960"/>
            <a:ext cx="6400800" cy="1752600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915816" y="350100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cs-CZ" b="1" dirty="0" smtClean="0">
                <a:ln/>
                <a:solidFill>
                  <a:schemeClr val="accent3"/>
                </a:solidFill>
              </a:rPr>
              <a:t>Jaroslav Lédl</a:t>
            </a:r>
            <a:endParaRPr lang="cs-CZ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227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180" t="18955" r="20180" b="18955"/>
          <a:stretch/>
        </p:blipFill>
        <p:spPr bwMode="auto">
          <a:xfrm>
            <a:off x="467544" y="1700808"/>
            <a:ext cx="7863383" cy="460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6499" y="0"/>
            <a:ext cx="2333253" cy="30399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843808" y="0"/>
            <a:ext cx="2304256" cy="2420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6499" y="-99392"/>
            <a:ext cx="74888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V</a:t>
            </a:r>
            <a:r>
              <a:rPr lang="cs-CZ" dirty="0" err="1" smtClean="0"/>
              <a:t>ertically</a:t>
            </a:r>
            <a:r>
              <a:rPr lang="cs-CZ" b="1" dirty="0"/>
              <a:t>			</a:t>
            </a:r>
            <a:r>
              <a:rPr lang="cs-CZ" dirty="0" err="1"/>
              <a:t>H</a:t>
            </a:r>
            <a:r>
              <a:rPr lang="cs-CZ" dirty="0" err="1" smtClean="0"/>
              <a:t>orizontally</a:t>
            </a:r>
            <a:r>
              <a:rPr lang="cs-CZ" b="1" dirty="0"/>
              <a:t>		</a:t>
            </a:r>
            <a:endParaRPr lang="cs-CZ" dirty="0"/>
          </a:p>
          <a:p>
            <a:r>
              <a:rPr lang="cs-CZ" dirty="0"/>
              <a:t>	1   džus			1   marmeláda		</a:t>
            </a:r>
          </a:p>
          <a:p>
            <a:r>
              <a:rPr lang="cs-CZ" dirty="0"/>
              <a:t>	2   mléko			4   hranolky</a:t>
            </a:r>
          </a:p>
          <a:p>
            <a:r>
              <a:rPr lang="cs-CZ" dirty="0"/>
              <a:t>	3   kuře			6   pizza</a:t>
            </a:r>
          </a:p>
          <a:p>
            <a:r>
              <a:rPr lang="cs-CZ" dirty="0"/>
              <a:t>	4   koláč			7   šunka</a:t>
            </a:r>
          </a:p>
          <a:p>
            <a:r>
              <a:rPr lang="cs-CZ" dirty="0"/>
              <a:t>	5   </a:t>
            </a:r>
            <a:r>
              <a:rPr lang="cs-CZ" dirty="0" smtClean="0"/>
              <a:t>polévka</a:t>
            </a:r>
            <a:r>
              <a:rPr lang="cs-CZ" dirty="0"/>
              <a:t> </a:t>
            </a:r>
            <a:r>
              <a:rPr lang="cs-CZ" dirty="0" smtClean="0"/>
              <a:t>                                 9   </a:t>
            </a:r>
            <a:r>
              <a:rPr lang="cs-CZ" dirty="0"/>
              <a:t>káva</a:t>
            </a:r>
          </a:p>
          <a:p>
            <a:r>
              <a:rPr lang="cs-CZ" dirty="0"/>
              <a:t>	8   maso			12   máslo</a:t>
            </a:r>
          </a:p>
          <a:p>
            <a:r>
              <a:rPr lang="cs-CZ" dirty="0"/>
              <a:t>	10   ryba			13   cukr</a:t>
            </a:r>
          </a:p>
          <a:p>
            <a:r>
              <a:rPr lang="cs-CZ" dirty="0"/>
              <a:t>	11   vejce			15   voda</a:t>
            </a:r>
          </a:p>
          <a:p>
            <a:r>
              <a:rPr lang="cs-CZ" dirty="0"/>
              <a:t>	12   chleba</a:t>
            </a:r>
          </a:p>
          <a:p>
            <a:r>
              <a:rPr lang="cs-CZ" dirty="0"/>
              <a:t>	14   čaj  	</a:t>
            </a:r>
          </a:p>
        </p:txBody>
      </p:sp>
    </p:spTree>
    <p:extLst>
      <p:ext uri="{BB962C8B-B14F-4D97-AF65-F5344CB8AC3E}">
        <p14:creationId xmlns="" xmlns:p14="http://schemas.microsoft.com/office/powerpoint/2010/main" val="88725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200" dirty="0" smtClean="0"/>
              <a:t>www.mamincinyrecepty.cz</a:t>
            </a:r>
          </a:p>
          <a:p>
            <a:r>
              <a:rPr lang="cs-CZ" sz="1200" dirty="0"/>
              <a:t>http://</a:t>
            </a:r>
            <a:r>
              <a:rPr lang="cs-CZ" sz="1200" dirty="0" smtClean="0"/>
              <a:t>dum.rvp.cz/materialy/anglicke-krizovky-5-jidlo.html</a:t>
            </a:r>
          </a:p>
          <a:p>
            <a:r>
              <a:rPr lang="cs-CZ" sz="1200" dirty="0" smtClean="0"/>
              <a:t>Vytvořil: Jaroslav Lédl</a:t>
            </a:r>
            <a:endParaRPr lang="cs-CZ" sz="1200" dirty="0"/>
          </a:p>
        </p:txBody>
      </p:sp>
    </p:spTree>
    <p:extLst>
      <p:ext uri="{BB962C8B-B14F-4D97-AF65-F5344CB8AC3E}">
        <p14:creationId xmlns="" xmlns:p14="http://schemas.microsoft.com/office/powerpoint/2010/main" val="1034908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0275"/>
            <a:ext cx="8229600" cy="1143000"/>
          </a:xfrm>
        </p:spPr>
        <p:txBody>
          <a:bodyPr/>
          <a:lstStyle/>
          <a:p>
            <a:r>
              <a:rPr lang="cs-CZ" dirty="0" smtClean="0"/>
              <a:t>Starter: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>
                <a:latin typeface="Algerian" pitchFamily="82" charset="0"/>
              </a:rPr>
              <a:t>1) </a:t>
            </a:r>
            <a:r>
              <a:rPr lang="en-US" dirty="0" smtClean="0">
                <a:latin typeface="Algerian" pitchFamily="82" charset="0"/>
              </a:rPr>
              <a:t>Croissants </a:t>
            </a:r>
            <a:r>
              <a:rPr lang="en-US" dirty="0">
                <a:latin typeface="Algerian" pitchFamily="82" charset="0"/>
              </a:rPr>
              <a:t>made with cherry tomatoes, ham and </a:t>
            </a:r>
            <a:r>
              <a:rPr lang="en-US" dirty="0" smtClean="0">
                <a:latin typeface="Algerian" pitchFamily="82" charset="0"/>
              </a:rPr>
              <a:t>cheese</a:t>
            </a:r>
            <a:r>
              <a:rPr lang="cs-CZ" dirty="0" smtClean="0"/>
              <a:t>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(Rohlíčky s cherry rajčátky, šunkou a sýrem)</a:t>
            </a:r>
            <a:r>
              <a:rPr lang="cs-CZ" dirty="0" smtClean="0">
                <a:latin typeface="BarmeReczny" pitchFamily="2" charset="0"/>
                <a:cs typeface="BarmeReczny" pitchFamily="2" charset="0"/>
              </a:rPr>
              <a:t> </a:t>
            </a:r>
            <a:r>
              <a:rPr lang="cs-CZ" dirty="0" smtClean="0">
                <a:latin typeface="Arial Black" pitchFamily="34" charset="0"/>
                <a:cs typeface="BarmeReczny" pitchFamily="2" charset="0"/>
              </a:rPr>
              <a:t>                                </a:t>
            </a:r>
            <a:r>
              <a:rPr lang="cs-CZ" dirty="0" smtClean="0">
                <a:latin typeface="Blackadder ITC" pitchFamily="82" charset="0"/>
                <a:cs typeface="BarmeReczny" pitchFamily="2" charset="0"/>
              </a:rPr>
              <a:t>2,5 </a:t>
            </a:r>
            <a:r>
              <a:rPr lang="cs-CZ" dirty="0" err="1" smtClean="0">
                <a:latin typeface="Blackadder ITC" pitchFamily="82" charset="0"/>
                <a:cs typeface="BarmeReczny" pitchFamily="2" charset="0"/>
              </a:rPr>
              <a:t>dollars</a:t>
            </a:r>
            <a:endParaRPr lang="cs-CZ" dirty="0" smtClean="0">
              <a:latin typeface="BarmeReczny" pitchFamily="2" charset="0"/>
              <a:cs typeface="BarmeReczny" pitchFamily="2" charset="0"/>
            </a:endParaRPr>
          </a:p>
          <a:p>
            <a:r>
              <a:rPr lang="cs-CZ" dirty="0" smtClean="0">
                <a:latin typeface="Algerian" pitchFamily="82" charset="0"/>
              </a:rPr>
              <a:t>2) Pickled cheese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(Nakládaný sýr)      </a:t>
            </a:r>
            <a:r>
              <a:rPr lang="cs-CZ" dirty="0" smtClean="0">
                <a:latin typeface="Blackadder ITC" pitchFamily="82" charset="0"/>
                <a:cs typeface="BarmeReczny" pitchFamily="2" charset="0"/>
              </a:rPr>
              <a:t>3 </a:t>
            </a:r>
            <a:r>
              <a:rPr lang="cs-CZ" dirty="0" err="1" smtClean="0">
                <a:latin typeface="Blackadder ITC" pitchFamily="82" charset="0"/>
                <a:cs typeface="BarmeReczny" pitchFamily="2" charset="0"/>
              </a:rPr>
              <a:t>dollars</a:t>
            </a:r>
            <a:endParaRPr lang="cs-CZ" dirty="0" smtClean="0">
              <a:latin typeface="BarmeReczny" pitchFamily="2" charset="0"/>
              <a:cs typeface="BarmeReczny" pitchFamily="2" charset="0"/>
            </a:endParaRPr>
          </a:p>
          <a:p>
            <a:r>
              <a:rPr lang="cs-CZ" dirty="0" smtClean="0">
                <a:latin typeface="Algerian" pitchFamily="82" charset="0"/>
              </a:rPr>
              <a:t>3)</a:t>
            </a:r>
            <a:r>
              <a:rPr lang="en-US" dirty="0">
                <a:latin typeface="Algerian" pitchFamily="82" charset="0"/>
              </a:rPr>
              <a:t> Eggs stuffed with cream cheese with Basil and </a:t>
            </a:r>
            <a:r>
              <a:rPr lang="en-US" dirty="0" smtClean="0">
                <a:latin typeface="Algerian" pitchFamily="82" charset="0"/>
              </a:rPr>
              <a:t>nuts</a:t>
            </a:r>
            <a:r>
              <a:rPr lang="cs-CZ" dirty="0">
                <a:latin typeface="Algerian" pitchFamily="82" charset="0"/>
              </a:rPr>
              <a:t> </a:t>
            </a:r>
            <a:r>
              <a:rPr lang="cs-CZ" dirty="0">
                <a:latin typeface="Arial" pitchFamily="34" charset="0"/>
                <a:cs typeface="Arial" pitchFamily="34" charset="0"/>
              </a:rPr>
              <a:t>(Vejce plněná žervé s bazalkou a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ořechy)                                                    </a:t>
            </a:r>
            <a:r>
              <a:rPr lang="cs-CZ" dirty="0" smtClean="0">
                <a:latin typeface="Blackadder ITC" pitchFamily="82" charset="0"/>
                <a:cs typeface="BarmeReczny" pitchFamily="2" charset="0"/>
              </a:rPr>
              <a:t>3 </a:t>
            </a:r>
            <a:r>
              <a:rPr lang="cs-CZ" dirty="0" err="1" smtClean="0">
                <a:latin typeface="Blackadder ITC" pitchFamily="82" charset="0"/>
                <a:cs typeface="BarmeReczny" pitchFamily="2" charset="0"/>
              </a:rPr>
              <a:t>dollars</a:t>
            </a:r>
            <a:endParaRPr lang="cs-CZ" dirty="0" smtClean="0">
              <a:latin typeface="BarmeReczny" pitchFamily="2" charset="0"/>
              <a:cs typeface="BarmeReczny" pitchFamily="2" charset="0"/>
            </a:endParaRPr>
          </a:p>
          <a:p>
            <a:r>
              <a:rPr lang="cs-CZ" dirty="0" smtClean="0">
                <a:latin typeface="Algerian" pitchFamily="82" charset="0"/>
              </a:rPr>
              <a:t>4)</a:t>
            </a:r>
            <a:r>
              <a:rPr lang="cs-CZ" dirty="0">
                <a:latin typeface="Algerian" pitchFamily="82" charset="0"/>
              </a:rPr>
              <a:t> </a:t>
            </a:r>
            <a:r>
              <a:rPr lang="en-US" dirty="0">
                <a:latin typeface="Algerian" pitchFamily="82" charset="0"/>
              </a:rPr>
              <a:t>Canapés with mozzarella and </a:t>
            </a:r>
            <a:r>
              <a:rPr lang="en-US" dirty="0" smtClean="0">
                <a:latin typeface="Algerian" pitchFamily="82" charset="0"/>
              </a:rPr>
              <a:t>tomatoes</a:t>
            </a:r>
            <a:r>
              <a:rPr lang="cs-CZ" dirty="0" smtClean="0">
                <a:latin typeface="Algerian" pitchFamily="82" charset="0"/>
              </a:rPr>
              <a:t>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cs-CZ" dirty="0">
                <a:latin typeface="Arial" pitchFamily="34" charset="0"/>
                <a:cs typeface="Arial" pitchFamily="34" charset="0"/>
              </a:rPr>
              <a:t>Jednohubky s mozzarellou a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rajčátky) </a:t>
            </a:r>
            <a:r>
              <a:rPr lang="cs-CZ" dirty="0" smtClean="0">
                <a:latin typeface="BarmeReczny" pitchFamily="2" charset="0"/>
                <a:cs typeface="BarmeReczny" pitchFamily="2" charset="0"/>
              </a:rPr>
              <a:t>                                                  </a:t>
            </a:r>
            <a:r>
              <a:rPr lang="cs-CZ" dirty="0" smtClean="0">
                <a:latin typeface="Blackadder ITC" pitchFamily="82" charset="0"/>
                <a:cs typeface="BarmeReczny" pitchFamily="2" charset="0"/>
              </a:rPr>
              <a:t>2 </a:t>
            </a:r>
            <a:r>
              <a:rPr lang="cs-CZ" dirty="0" err="1" smtClean="0">
                <a:latin typeface="Blackadder ITC" pitchFamily="82" charset="0"/>
                <a:cs typeface="BarmeReczny" pitchFamily="2" charset="0"/>
              </a:rPr>
              <a:t>dollars</a:t>
            </a:r>
            <a:endParaRPr lang="cs-CZ" dirty="0" smtClean="0">
              <a:latin typeface="BarmeReczny" pitchFamily="2" charset="0"/>
              <a:cs typeface="BarmeReczny" pitchFamily="2" charset="0"/>
            </a:endParaRPr>
          </a:p>
          <a:p>
            <a:r>
              <a:rPr lang="cs-CZ" dirty="0" smtClean="0">
                <a:latin typeface="Algerian" pitchFamily="82" charset="0"/>
              </a:rPr>
              <a:t>5) </a:t>
            </a:r>
            <a:r>
              <a:rPr lang="en-US" dirty="0"/>
              <a:t> </a:t>
            </a:r>
            <a:r>
              <a:rPr lang="en-US" dirty="0">
                <a:latin typeface="Algerian" pitchFamily="82" charset="0"/>
              </a:rPr>
              <a:t>Apples stuffed with cream </a:t>
            </a:r>
            <a:r>
              <a:rPr lang="en-US" dirty="0" smtClean="0">
                <a:latin typeface="Algerian" pitchFamily="82" charset="0"/>
              </a:rPr>
              <a:t>cheese</a:t>
            </a:r>
            <a:r>
              <a:rPr lang="cs-CZ" dirty="0" smtClean="0">
                <a:latin typeface="Algerian" pitchFamily="82" charset="0"/>
              </a:rPr>
              <a:t> </a:t>
            </a:r>
            <a:r>
              <a:rPr lang="cs-CZ" dirty="0">
                <a:latin typeface="Arial" pitchFamily="34" charset="0"/>
                <a:cs typeface="Arial" pitchFamily="34" charset="0"/>
              </a:rPr>
              <a:t>(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Jablka </a:t>
            </a:r>
            <a:r>
              <a:rPr lang="cs-CZ" dirty="0">
                <a:latin typeface="Arial" pitchFamily="34" charset="0"/>
                <a:cs typeface="Arial" pitchFamily="34" charset="0"/>
              </a:rPr>
              <a:t>plněná krémovým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sýrem) </a:t>
            </a:r>
            <a:r>
              <a:rPr lang="cs-CZ" dirty="0" smtClean="0">
                <a:latin typeface="BarmeReczny" pitchFamily="2" charset="0"/>
                <a:cs typeface="BarmeReczny" pitchFamily="2" charset="0"/>
              </a:rPr>
              <a:t>           </a:t>
            </a:r>
            <a:r>
              <a:rPr lang="cs-CZ" dirty="0" smtClean="0">
                <a:latin typeface="Blackadder ITC" pitchFamily="82" charset="0"/>
                <a:cs typeface="BarmeReczny" pitchFamily="2" charset="0"/>
              </a:rPr>
              <a:t>3,5 </a:t>
            </a:r>
            <a:r>
              <a:rPr lang="cs-CZ" dirty="0" err="1" smtClean="0">
                <a:latin typeface="Blackadder ITC" pitchFamily="82" charset="0"/>
                <a:cs typeface="BarmeReczny" pitchFamily="2" charset="0"/>
              </a:rPr>
              <a:t>dollars</a:t>
            </a:r>
            <a:endParaRPr lang="cs-CZ" dirty="0">
              <a:latin typeface="BarmeReczny" pitchFamily="2" charset="0"/>
              <a:cs typeface="BarmeReczny" pitchFamily="2" charset="0"/>
            </a:endParaRPr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6631"/>
            <a:ext cx="2160240" cy="140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22354"/>
            <a:ext cx="1512168" cy="139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5296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Soups</a:t>
            </a:r>
            <a:r>
              <a:rPr lang="cs-CZ" dirty="0" smtClean="0"/>
              <a:t>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>
                <a:latin typeface="Algerian" pitchFamily="82" charset="0"/>
              </a:rPr>
              <a:t>1)</a:t>
            </a:r>
            <a:r>
              <a:rPr lang="cs-CZ" dirty="0">
                <a:latin typeface="Algerian" pitchFamily="82" charset="0"/>
              </a:rPr>
              <a:t> </a:t>
            </a:r>
            <a:r>
              <a:rPr lang="cs-CZ" dirty="0" err="1">
                <a:latin typeface="Algerian" pitchFamily="82" charset="0"/>
              </a:rPr>
              <a:t>B</a:t>
            </a:r>
            <a:r>
              <a:rPr lang="cs-CZ" dirty="0" err="1" smtClean="0">
                <a:latin typeface="Algerian" pitchFamily="82" charset="0"/>
              </a:rPr>
              <a:t>eef</a:t>
            </a:r>
            <a:r>
              <a:rPr lang="cs-CZ" dirty="0" smtClean="0">
                <a:latin typeface="Algerian" pitchFamily="82" charset="0"/>
              </a:rPr>
              <a:t> </a:t>
            </a:r>
            <a:r>
              <a:rPr lang="cs-CZ" dirty="0" err="1" smtClean="0">
                <a:latin typeface="Algerian" pitchFamily="82" charset="0"/>
              </a:rPr>
              <a:t>soup</a:t>
            </a:r>
            <a:r>
              <a:rPr lang="cs-CZ" dirty="0" smtClean="0">
                <a:latin typeface="Algerian" pitchFamily="82" charset="0"/>
              </a:rPr>
              <a:t>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(hovězí polévka)         </a:t>
            </a:r>
            <a:r>
              <a:rPr lang="cs-CZ" dirty="0" smtClean="0">
                <a:latin typeface="Blackadder ITC" pitchFamily="82" charset="0"/>
                <a:cs typeface="BarmeReczny" pitchFamily="2" charset="0"/>
              </a:rPr>
              <a:t>5 </a:t>
            </a:r>
            <a:r>
              <a:rPr lang="cs-CZ" dirty="0" err="1" smtClean="0">
                <a:latin typeface="Blackadder ITC" pitchFamily="82" charset="0"/>
                <a:cs typeface="BarmeReczny" pitchFamily="2" charset="0"/>
              </a:rPr>
              <a:t>dollars</a:t>
            </a:r>
            <a:endParaRPr lang="cs-CZ" dirty="0" smtClean="0">
              <a:latin typeface="BarmeReczny" pitchFamily="2" charset="0"/>
              <a:cs typeface="BarmeReczny" pitchFamily="2" charset="0"/>
            </a:endParaRPr>
          </a:p>
          <a:p>
            <a:r>
              <a:rPr lang="cs-CZ" dirty="0" smtClean="0">
                <a:latin typeface="Algerian" pitchFamily="82" charset="0"/>
              </a:rPr>
              <a:t>2) </a:t>
            </a:r>
            <a:r>
              <a:rPr lang="cs-CZ" dirty="0" err="1">
                <a:latin typeface="Algerian" pitchFamily="82" charset="0"/>
              </a:rPr>
              <a:t>P</a:t>
            </a:r>
            <a:r>
              <a:rPr lang="cs-CZ" dirty="0" err="1" smtClean="0">
                <a:latin typeface="Algerian" pitchFamily="82" charset="0"/>
              </a:rPr>
              <a:t>umpkin</a:t>
            </a:r>
            <a:r>
              <a:rPr lang="cs-CZ" dirty="0" smtClean="0">
                <a:latin typeface="Algerian" pitchFamily="82" charset="0"/>
              </a:rPr>
              <a:t> </a:t>
            </a:r>
            <a:r>
              <a:rPr lang="cs-CZ" dirty="0" err="1" smtClean="0">
                <a:latin typeface="Algerian" pitchFamily="82" charset="0"/>
              </a:rPr>
              <a:t>soup</a:t>
            </a:r>
            <a:r>
              <a:rPr lang="cs-CZ" dirty="0" smtClean="0">
                <a:latin typeface="Algerian" pitchFamily="82" charset="0"/>
              </a:rPr>
              <a:t>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(dyňová polévka) </a:t>
            </a:r>
            <a:r>
              <a:rPr lang="cs-CZ" dirty="0" smtClean="0">
                <a:latin typeface="BarmeReczny" pitchFamily="2" charset="0"/>
                <a:cs typeface="BarmeReczny" pitchFamily="2" charset="0"/>
              </a:rPr>
              <a:t>  </a:t>
            </a:r>
            <a:r>
              <a:rPr lang="cs-CZ" dirty="0" smtClean="0">
                <a:latin typeface="Blackadder ITC" pitchFamily="82" charset="0"/>
                <a:cs typeface="BarmeReczny" pitchFamily="2" charset="0"/>
              </a:rPr>
              <a:t>5 </a:t>
            </a:r>
            <a:r>
              <a:rPr lang="cs-CZ" dirty="0" err="1" smtClean="0">
                <a:latin typeface="Blackadder ITC" pitchFamily="82" charset="0"/>
                <a:cs typeface="BarmeReczny" pitchFamily="2" charset="0"/>
              </a:rPr>
              <a:t>dollars</a:t>
            </a:r>
            <a:endParaRPr lang="cs-CZ" dirty="0" smtClean="0">
              <a:latin typeface="BarmeReczny" pitchFamily="2" charset="0"/>
              <a:cs typeface="BarmeReczny" pitchFamily="2" charset="0"/>
            </a:endParaRPr>
          </a:p>
          <a:p>
            <a:r>
              <a:rPr lang="cs-CZ" dirty="0" smtClean="0">
                <a:latin typeface="Algerian" pitchFamily="82" charset="0"/>
              </a:rPr>
              <a:t>3)</a:t>
            </a:r>
            <a:r>
              <a:rPr lang="cs-CZ" dirty="0">
                <a:latin typeface="Algerian" pitchFamily="82" charset="0"/>
              </a:rPr>
              <a:t> </a:t>
            </a:r>
            <a:r>
              <a:rPr lang="cs-CZ" dirty="0" err="1" smtClean="0">
                <a:latin typeface="Algerian" pitchFamily="82" charset="0"/>
              </a:rPr>
              <a:t>Soup</a:t>
            </a:r>
            <a:r>
              <a:rPr lang="cs-CZ" dirty="0" smtClean="0">
                <a:latin typeface="Algerian" pitchFamily="82" charset="0"/>
              </a:rPr>
              <a:t> </a:t>
            </a:r>
            <a:r>
              <a:rPr lang="cs-CZ" dirty="0" err="1">
                <a:latin typeface="Algerian" pitchFamily="82" charset="0"/>
              </a:rPr>
              <a:t>of</a:t>
            </a:r>
            <a:r>
              <a:rPr lang="cs-CZ" dirty="0">
                <a:latin typeface="Algerian" pitchFamily="82" charset="0"/>
              </a:rPr>
              <a:t> </a:t>
            </a:r>
            <a:r>
              <a:rPr lang="cs-CZ" dirty="0" err="1">
                <a:latin typeface="Algerian" pitchFamily="82" charset="0"/>
              </a:rPr>
              <a:t>roasted</a:t>
            </a:r>
            <a:r>
              <a:rPr lang="cs-CZ" dirty="0">
                <a:latin typeface="Algerian" pitchFamily="82" charset="0"/>
              </a:rPr>
              <a:t> </a:t>
            </a:r>
            <a:r>
              <a:rPr lang="cs-CZ" dirty="0" err="1">
                <a:latin typeface="Algerian" pitchFamily="82" charset="0"/>
              </a:rPr>
              <a:t>carrots</a:t>
            </a:r>
            <a:r>
              <a:rPr lang="cs-CZ" dirty="0" smtClean="0">
                <a:latin typeface="Algerian" pitchFamily="82" charset="0"/>
              </a:rPr>
              <a:t>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(Polévka </a:t>
            </a:r>
            <a:r>
              <a:rPr lang="cs-CZ" dirty="0">
                <a:latin typeface="Arial" pitchFamily="34" charset="0"/>
                <a:cs typeface="Arial" pitchFamily="34" charset="0"/>
              </a:rPr>
              <a:t>z pečené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mrkve)                                      </a:t>
            </a:r>
            <a:r>
              <a:rPr lang="cs-CZ" dirty="0" smtClean="0">
                <a:latin typeface="Blackadder ITC" pitchFamily="82" charset="0"/>
                <a:cs typeface="BarmeReczny" pitchFamily="2" charset="0"/>
              </a:rPr>
              <a:t>5 </a:t>
            </a:r>
            <a:r>
              <a:rPr lang="cs-CZ" dirty="0" err="1" smtClean="0">
                <a:latin typeface="Blackadder ITC" pitchFamily="82" charset="0"/>
                <a:cs typeface="BarmeReczny" pitchFamily="2" charset="0"/>
              </a:rPr>
              <a:t>dollars</a:t>
            </a:r>
            <a:endParaRPr lang="cs-CZ" dirty="0" smtClean="0">
              <a:latin typeface="BarmeReczny" pitchFamily="2" charset="0"/>
              <a:cs typeface="BarmeReczny" pitchFamily="2" charset="0"/>
            </a:endParaRPr>
          </a:p>
          <a:p>
            <a:r>
              <a:rPr lang="cs-CZ" dirty="0" smtClean="0">
                <a:latin typeface="Algerian" pitchFamily="82" charset="0"/>
              </a:rPr>
              <a:t>4) </a:t>
            </a:r>
            <a:r>
              <a:rPr lang="en-US" dirty="0" smtClean="0">
                <a:latin typeface="Algerian" pitchFamily="82" charset="0"/>
              </a:rPr>
              <a:t>Smooth </a:t>
            </a:r>
            <a:r>
              <a:rPr lang="en-US" dirty="0">
                <a:latin typeface="Algerian" pitchFamily="82" charset="0"/>
              </a:rPr>
              <a:t>Cauliflower soup with </a:t>
            </a:r>
            <a:r>
              <a:rPr lang="en-US" dirty="0" smtClean="0">
                <a:latin typeface="Algerian" pitchFamily="82" charset="0"/>
              </a:rPr>
              <a:t>cream</a:t>
            </a:r>
            <a:r>
              <a:rPr lang="cs-CZ" dirty="0">
                <a:latin typeface="Algerian" pitchFamily="82" charset="0"/>
              </a:rPr>
              <a:t> </a:t>
            </a:r>
            <a:r>
              <a:rPr lang="cs-CZ" dirty="0">
                <a:latin typeface="Arial" pitchFamily="34" charset="0"/>
                <a:cs typeface="Arial" pitchFamily="34" charset="0"/>
              </a:rPr>
              <a:t>(Jemná květáková polévka se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smetanou)                                            </a:t>
            </a:r>
            <a:r>
              <a:rPr lang="cs-CZ" dirty="0" smtClean="0">
                <a:latin typeface="Blackadder ITC" pitchFamily="82" charset="0"/>
                <a:cs typeface="BarmeReczny" pitchFamily="2" charset="0"/>
              </a:rPr>
              <a:t>6 </a:t>
            </a:r>
            <a:r>
              <a:rPr lang="cs-CZ" dirty="0" err="1" smtClean="0">
                <a:latin typeface="Blackadder ITC" pitchFamily="82" charset="0"/>
                <a:cs typeface="BarmeReczny" pitchFamily="2" charset="0"/>
              </a:rPr>
              <a:t>dollars</a:t>
            </a:r>
            <a:endParaRPr lang="cs-CZ" dirty="0" smtClean="0">
              <a:latin typeface="BarmeReczny" pitchFamily="2" charset="0"/>
              <a:cs typeface="BarmeReczny" pitchFamily="2" charset="0"/>
            </a:endParaRPr>
          </a:p>
          <a:p>
            <a:r>
              <a:rPr lang="cs-CZ" dirty="0" smtClean="0">
                <a:latin typeface="Algerian" pitchFamily="82" charset="0"/>
              </a:rPr>
              <a:t>5) </a:t>
            </a:r>
            <a:r>
              <a:rPr lang="en-US" dirty="0">
                <a:latin typeface="Algerian" pitchFamily="82" charset="0"/>
              </a:rPr>
              <a:t>Broccoli soup with blue </a:t>
            </a:r>
            <a:r>
              <a:rPr lang="en-US" dirty="0" smtClean="0">
                <a:latin typeface="Algerian" pitchFamily="82" charset="0"/>
              </a:rPr>
              <a:t>cheese</a:t>
            </a:r>
            <a:r>
              <a:rPr lang="cs-CZ" dirty="0">
                <a:latin typeface="Algerian" pitchFamily="82" charset="0"/>
              </a:rPr>
              <a:t> </a:t>
            </a:r>
            <a:r>
              <a:rPr lang="cs-CZ" dirty="0">
                <a:latin typeface="Arial" pitchFamily="34" charset="0"/>
                <a:cs typeface="Arial" pitchFamily="34" charset="0"/>
              </a:rPr>
              <a:t>(Brokolicová polévka s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nivou)            </a:t>
            </a:r>
            <a:r>
              <a:rPr lang="cs-CZ" dirty="0" smtClean="0">
                <a:latin typeface="Blackadder ITC" pitchFamily="82" charset="0"/>
                <a:cs typeface="BarmeReczny" pitchFamily="2" charset="0"/>
              </a:rPr>
              <a:t>5 </a:t>
            </a:r>
            <a:r>
              <a:rPr lang="cs-CZ" dirty="0" err="1" smtClean="0">
                <a:latin typeface="Blackadder ITC" pitchFamily="82" charset="0"/>
                <a:cs typeface="BarmeReczny" pitchFamily="2" charset="0"/>
              </a:rPr>
              <a:t>dollars</a:t>
            </a:r>
            <a:r>
              <a:rPr lang="en-US" dirty="0">
                <a:latin typeface="BarmeReczny" pitchFamily="2" charset="0"/>
                <a:cs typeface="BarmeReczny" pitchFamily="2" charset="0"/>
              </a:rPr>
              <a:t/>
            </a:r>
            <a:br>
              <a:rPr lang="en-US" dirty="0">
                <a:latin typeface="BarmeReczny" pitchFamily="2" charset="0"/>
                <a:cs typeface="BarmeReczny" pitchFamily="2" charset="0"/>
              </a:rPr>
            </a:br>
            <a:endParaRPr lang="cs-CZ" dirty="0">
              <a:latin typeface="BarmeReczny" pitchFamily="2" charset="0"/>
              <a:cs typeface="BarmeReczny" pitchFamily="2" charset="0"/>
            </a:endParaRPr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6631"/>
            <a:ext cx="2304256" cy="1537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116631"/>
            <a:ext cx="2049791" cy="1537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7296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Main</a:t>
            </a:r>
            <a:r>
              <a:rPr lang="cs-CZ" dirty="0" smtClean="0"/>
              <a:t> </a:t>
            </a:r>
            <a:r>
              <a:rPr lang="cs-CZ" dirty="0" err="1" smtClean="0"/>
              <a:t>dish</a:t>
            </a:r>
            <a:r>
              <a:rPr lang="cs-CZ" dirty="0" smtClean="0"/>
              <a:t>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76872"/>
          </a:xfrm>
        </p:spPr>
        <p:txBody>
          <a:bodyPr>
            <a:normAutofit lnSpcReduction="10000"/>
          </a:bodyPr>
          <a:lstStyle/>
          <a:p>
            <a:r>
              <a:rPr lang="cs-CZ" dirty="0" err="1" smtClean="0">
                <a:latin typeface="Algerian" pitchFamily="82" charset="0"/>
              </a:rPr>
              <a:t>Beef</a:t>
            </a:r>
            <a:r>
              <a:rPr lang="cs-CZ" dirty="0" smtClean="0">
                <a:latin typeface="Algerian" pitchFamily="82" charset="0"/>
              </a:rPr>
              <a:t> </a:t>
            </a:r>
            <a:r>
              <a:rPr lang="cs-CZ" dirty="0" err="1" smtClean="0">
                <a:latin typeface="Algerian" pitchFamily="82" charset="0"/>
              </a:rPr>
              <a:t>Meals</a:t>
            </a:r>
            <a:r>
              <a:rPr lang="cs-CZ" dirty="0" smtClean="0">
                <a:latin typeface="Algerian" pitchFamily="82" charset="0"/>
              </a:rPr>
              <a:t>: </a:t>
            </a:r>
            <a:r>
              <a:rPr lang="cs-CZ" sz="2800" dirty="0" err="1"/>
              <a:t>B</a:t>
            </a:r>
            <a:r>
              <a:rPr lang="cs-CZ" sz="2800" dirty="0" err="1" smtClean="0"/>
              <a:t>eef</a:t>
            </a:r>
            <a:r>
              <a:rPr lang="cs-CZ" sz="2800" dirty="0" smtClean="0"/>
              <a:t> </a:t>
            </a:r>
            <a:r>
              <a:rPr lang="cs-CZ" sz="2800" dirty="0" err="1" smtClean="0"/>
              <a:t>goulash</a:t>
            </a:r>
            <a:r>
              <a:rPr lang="cs-CZ" sz="2800" dirty="0" smtClean="0"/>
              <a:t>                       5dollars</a:t>
            </a:r>
          </a:p>
          <a:p>
            <a:pPr lvl="6"/>
            <a:r>
              <a:rPr lang="cs-CZ" sz="2800" dirty="0" err="1" smtClean="0"/>
              <a:t>Beef</a:t>
            </a:r>
            <a:r>
              <a:rPr lang="cs-CZ" sz="2800" dirty="0" smtClean="0"/>
              <a:t> </a:t>
            </a:r>
            <a:r>
              <a:rPr lang="cs-CZ" sz="2800" dirty="0" err="1"/>
              <a:t>with</a:t>
            </a:r>
            <a:r>
              <a:rPr lang="cs-CZ" sz="2800" dirty="0"/>
              <a:t> </a:t>
            </a:r>
            <a:r>
              <a:rPr lang="cs-CZ" sz="2800" dirty="0" err="1" smtClean="0"/>
              <a:t>mushrooms</a:t>
            </a:r>
            <a:r>
              <a:rPr lang="cs-CZ" sz="2800" dirty="0" smtClean="0"/>
              <a:t>       5dollars</a:t>
            </a:r>
          </a:p>
          <a:p>
            <a:pPr lvl="6"/>
            <a:r>
              <a:rPr lang="cs-CZ" sz="2800" dirty="0" err="1"/>
              <a:t>Beef</a:t>
            </a:r>
            <a:r>
              <a:rPr lang="cs-CZ" sz="2800" dirty="0"/>
              <a:t> </a:t>
            </a:r>
            <a:r>
              <a:rPr lang="cs-CZ" sz="2800" dirty="0" err="1"/>
              <a:t>with</a:t>
            </a:r>
            <a:r>
              <a:rPr lang="cs-CZ" sz="2800" dirty="0"/>
              <a:t> </a:t>
            </a:r>
            <a:r>
              <a:rPr lang="cs-CZ" sz="2800" dirty="0" err="1" smtClean="0"/>
              <a:t>Garlic</a:t>
            </a:r>
            <a:r>
              <a:rPr lang="cs-CZ" sz="2800" dirty="0" smtClean="0"/>
              <a:t>                  5dollars</a:t>
            </a:r>
          </a:p>
          <a:p>
            <a:pPr lvl="6"/>
            <a:r>
              <a:rPr lang="cs-CZ" sz="2800" dirty="0" err="1"/>
              <a:t>Beef</a:t>
            </a:r>
            <a:r>
              <a:rPr lang="cs-CZ" sz="2800" dirty="0"/>
              <a:t> </a:t>
            </a:r>
            <a:r>
              <a:rPr lang="cs-CZ" sz="2800" dirty="0" err="1"/>
              <a:t>Mushroom</a:t>
            </a:r>
            <a:r>
              <a:rPr lang="cs-CZ" sz="2800" dirty="0"/>
              <a:t> </a:t>
            </a:r>
            <a:r>
              <a:rPr lang="cs-CZ" sz="2800" dirty="0" err="1" smtClean="0"/>
              <a:t>rolls</a:t>
            </a:r>
            <a:r>
              <a:rPr lang="cs-CZ" sz="2800" dirty="0" smtClean="0"/>
              <a:t>         5dollars</a:t>
            </a:r>
          </a:p>
          <a:p>
            <a:pPr lvl="6"/>
            <a:r>
              <a:rPr lang="cs-CZ" sz="2800" dirty="0" err="1"/>
              <a:t>Beef</a:t>
            </a:r>
            <a:r>
              <a:rPr lang="cs-CZ" sz="2800" dirty="0"/>
              <a:t> </a:t>
            </a:r>
            <a:r>
              <a:rPr lang="cs-CZ" sz="2800" dirty="0" err="1"/>
              <a:t>with</a:t>
            </a:r>
            <a:r>
              <a:rPr lang="cs-CZ" sz="2800" dirty="0"/>
              <a:t> </a:t>
            </a:r>
            <a:r>
              <a:rPr lang="cs-CZ" sz="2800" dirty="0" err="1" smtClean="0"/>
              <a:t>ginger</a:t>
            </a:r>
            <a:r>
              <a:rPr lang="cs-CZ" sz="2800" dirty="0" smtClean="0"/>
              <a:t>                 5dollars</a:t>
            </a:r>
          </a:p>
          <a:p>
            <a:pPr marL="2743200" lvl="6" indent="0">
              <a:buNone/>
            </a:pPr>
            <a:endParaRPr lang="cs-CZ" sz="2800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467544" y="4149080"/>
            <a:ext cx="82089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Algerian" pitchFamily="82" charset="0"/>
              </a:rPr>
              <a:t>   </a:t>
            </a:r>
            <a:r>
              <a:rPr lang="cs-CZ" sz="3200" dirty="0" err="1" smtClean="0">
                <a:latin typeface="Algerian" pitchFamily="82" charset="0"/>
              </a:rPr>
              <a:t>Pork</a:t>
            </a:r>
            <a:r>
              <a:rPr lang="cs-CZ" sz="3200" dirty="0" smtClean="0">
                <a:latin typeface="Algerian" pitchFamily="82" charset="0"/>
              </a:rPr>
              <a:t> </a:t>
            </a:r>
            <a:r>
              <a:rPr lang="cs-CZ" sz="3200" dirty="0" err="1" smtClean="0">
                <a:latin typeface="Algerian" pitchFamily="82" charset="0"/>
              </a:rPr>
              <a:t>meals</a:t>
            </a:r>
            <a:r>
              <a:rPr lang="cs-CZ" sz="3200" dirty="0" smtClean="0">
                <a:latin typeface="Algerian" pitchFamily="82" charset="0"/>
              </a:rPr>
              <a:t>: </a:t>
            </a:r>
            <a:r>
              <a:rPr lang="cs-CZ" sz="3200" dirty="0" err="1"/>
              <a:t>P</a:t>
            </a:r>
            <a:r>
              <a:rPr lang="cs-CZ" sz="3200" dirty="0" err="1" smtClean="0"/>
              <a:t>ork</a:t>
            </a:r>
            <a:r>
              <a:rPr lang="cs-CZ" sz="3200" dirty="0" smtClean="0"/>
              <a:t> </a:t>
            </a:r>
            <a:r>
              <a:rPr lang="cs-CZ" sz="3200" dirty="0" err="1" smtClean="0"/>
              <a:t>roast</a:t>
            </a:r>
            <a:r>
              <a:rPr lang="cs-CZ" sz="3200" dirty="0" smtClean="0"/>
              <a:t>                      6dollars</a:t>
            </a:r>
            <a:endParaRPr lang="cs-CZ" sz="3200" dirty="0" smtClean="0">
              <a:latin typeface="Algerian" pitchFamily="82" charset="0"/>
            </a:endParaRPr>
          </a:p>
          <a:p>
            <a:r>
              <a:rPr lang="cs-CZ" sz="3200" dirty="0">
                <a:latin typeface="Algerian" pitchFamily="82" charset="0"/>
              </a:rPr>
              <a:t>	</a:t>
            </a:r>
            <a:r>
              <a:rPr lang="cs-CZ" sz="3200" dirty="0" smtClean="0">
                <a:latin typeface="Algerian" pitchFamily="82" charset="0"/>
              </a:rPr>
              <a:t>		  </a:t>
            </a:r>
            <a:r>
              <a:rPr lang="cs-CZ" sz="3200" dirty="0" err="1" smtClean="0"/>
              <a:t>Pork</a:t>
            </a:r>
            <a:r>
              <a:rPr lang="cs-CZ" sz="3200" dirty="0" smtClean="0"/>
              <a:t> </a:t>
            </a:r>
            <a:r>
              <a:rPr lang="cs-CZ" sz="3200" dirty="0" err="1" smtClean="0"/>
              <a:t>goulash</a:t>
            </a:r>
            <a:r>
              <a:rPr lang="cs-CZ" sz="3200" dirty="0" smtClean="0"/>
              <a:t>                 6dollars</a:t>
            </a:r>
          </a:p>
          <a:p>
            <a:r>
              <a:rPr lang="cs-CZ" sz="3200" dirty="0"/>
              <a:t>	</a:t>
            </a:r>
            <a:r>
              <a:rPr lang="cs-CZ" sz="3200" dirty="0" smtClean="0"/>
              <a:t>		  </a:t>
            </a:r>
            <a:r>
              <a:rPr lang="cs-CZ" sz="3200" dirty="0" err="1" smtClean="0"/>
              <a:t>Pork</a:t>
            </a:r>
            <a:r>
              <a:rPr lang="cs-CZ" sz="3200" dirty="0" smtClean="0"/>
              <a:t> steak                      6dollars</a:t>
            </a:r>
          </a:p>
          <a:p>
            <a:r>
              <a:rPr lang="cs-CZ" sz="3200" dirty="0"/>
              <a:t> </a:t>
            </a:r>
            <a:r>
              <a:rPr lang="cs-CZ" sz="3200" dirty="0" smtClean="0"/>
              <a:t>                               </a:t>
            </a:r>
            <a:r>
              <a:rPr lang="cs-CZ" sz="3200" dirty="0" err="1"/>
              <a:t>P</a:t>
            </a:r>
            <a:r>
              <a:rPr lang="cs-CZ" sz="3200" dirty="0" err="1" smtClean="0"/>
              <a:t>ork</a:t>
            </a:r>
            <a:r>
              <a:rPr lang="cs-CZ" sz="3200" dirty="0" smtClean="0"/>
              <a:t> </a:t>
            </a:r>
            <a:r>
              <a:rPr lang="cs-CZ" sz="3200" dirty="0"/>
              <a:t>in </a:t>
            </a:r>
            <a:r>
              <a:rPr lang="cs-CZ" sz="3200" dirty="0" err="1" smtClean="0"/>
              <a:t>cream</a:t>
            </a:r>
            <a:r>
              <a:rPr lang="cs-CZ" sz="3200" dirty="0" smtClean="0"/>
              <a:t>                6dollars</a:t>
            </a:r>
          </a:p>
          <a:p>
            <a:r>
              <a:rPr lang="cs-CZ" sz="3200" dirty="0"/>
              <a:t> </a:t>
            </a:r>
            <a:r>
              <a:rPr lang="cs-CZ" sz="3200" dirty="0" smtClean="0"/>
              <a:t>                               </a:t>
            </a:r>
            <a:r>
              <a:rPr lang="cs-CZ" sz="3200" dirty="0" err="1"/>
              <a:t>P</a:t>
            </a:r>
            <a:r>
              <a:rPr lang="cs-CZ" sz="3200" dirty="0" err="1" smtClean="0"/>
              <a:t>ork</a:t>
            </a:r>
            <a:r>
              <a:rPr lang="cs-CZ" sz="3200" dirty="0" smtClean="0"/>
              <a:t> </a:t>
            </a:r>
            <a:r>
              <a:rPr lang="cs-CZ" sz="3200" dirty="0" err="1" smtClean="0"/>
              <a:t>roulade</a:t>
            </a:r>
            <a:r>
              <a:rPr lang="cs-CZ" sz="3200" dirty="0" smtClean="0"/>
              <a:t>                  6dollars</a:t>
            </a:r>
          </a:p>
        </p:txBody>
      </p:sp>
    </p:spTree>
    <p:extLst>
      <p:ext uri="{BB962C8B-B14F-4D97-AF65-F5344CB8AC3E}">
        <p14:creationId xmlns="" xmlns:p14="http://schemas.microsoft.com/office/powerpoint/2010/main" val="175035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044824"/>
          </a:xfrm>
        </p:spPr>
        <p:txBody>
          <a:bodyPr/>
          <a:lstStyle/>
          <a:p>
            <a:r>
              <a:rPr lang="cs-CZ" dirty="0"/>
              <a:t> </a:t>
            </a:r>
            <a:r>
              <a:rPr lang="cs-CZ" dirty="0" err="1" smtClean="0"/>
              <a:t>Chicken</a:t>
            </a:r>
            <a:r>
              <a:rPr lang="cs-CZ" dirty="0"/>
              <a:t> </a:t>
            </a:r>
            <a:r>
              <a:rPr lang="cs-CZ" dirty="0" err="1" smtClean="0"/>
              <a:t>Meals</a:t>
            </a:r>
            <a:r>
              <a:rPr lang="cs-CZ" dirty="0" smtClean="0"/>
              <a:t>: </a:t>
            </a:r>
            <a:r>
              <a:rPr lang="cs-CZ" sz="2000" dirty="0" err="1"/>
              <a:t>C</a:t>
            </a:r>
            <a:r>
              <a:rPr lang="cs-CZ" sz="2000" dirty="0" err="1" smtClean="0"/>
              <a:t>hicken</a:t>
            </a:r>
            <a:r>
              <a:rPr lang="cs-CZ" sz="2000" dirty="0" smtClean="0"/>
              <a:t> </a:t>
            </a:r>
            <a:r>
              <a:rPr lang="cs-CZ" sz="2000" dirty="0" err="1" smtClean="0"/>
              <a:t>roulade</a:t>
            </a:r>
            <a:r>
              <a:rPr lang="cs-CZ" sz="2000" dirty="0" smtClean="0"/>
              <a:t>                                    5dollars</a:t>
            </a:r>
          </a:p>
          <a:p>
            <a:pPr lvl="6"/>
            <a:r>
              <a:rPr lang="cs-CZ" dirty="0"/>
              <a:t>  </a:t>
            </a:r>
            <a:r>
              <a:rPr lang="cs-CZ" dirty="0" err="1"/>
              <a:t>C</a:t>
            </a:r>
            <a:r>
              <a:rPr lang="cs-CZ" dirty="0" err="1" smtClean="0"/>
              <a:t>hicken</a:t>
            </a:r>
            <a:r>
              <a:rPr lang="cs-CZ" dirty="0" smtClean="0"/>
              <a:t> </a:t>
            </a:r>
            <a:r>
              <a:rPr lang="cs-CZ" dirty="0" err="1"/>
              <a:t>thighs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 smtClean="0"/>
              <a:t>honey</a:t>
            </a:r>
            <a:r>
              <a:rPr lang="cs-CZ" dirty="0" smtClean="0"/>
              <a:t>                 5dollars</a:t>
            </a:r>
          </a:p>
          <a:p>
            <a:pPr lvl="6"/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dirty="0" err="1"/>
              <a:t>C</a:t>
            </a:r>
            <a:r>
              <a:rPr lang="cs-CZ" dirty="0" err="1" smtClean="0"/>
              <a:t>hicken</a:t>
            </a:r>
            <a:r>
              <a:rPr lang="cs-CZ" dirty="0" smtClean="0"/>
              <a:t> </a:t>
            </a:r>
            <a:r>
              <a:rPr lang="cs-CZ" dirty="0" err="1"/>
              <a:t>thighs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 smtClean="0"/>
              <a:t>vegetables</a:t>
            </a:r>
            <a:r>
              <a:rPr lang="cs-CZ" dirty="0" smtClean="0"/>
              <a:t>         5dollars</a:t>
            </a:r>
          </a:p>
          <a:p>
            <a:pPr lvl="6"/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dirty="0" err="1"/>
              <a:t>C</a:t>
            </a:r>
            <a:r>
              <a:rPr lang="cs-CZ" dirty="0" err="1" smtClean="0"/>
              <a:t>hicken</a:t>
            </a:r>
            <a:r>
              <a:rPr lang="cs-CZ" dirty="0" smtClean="0"/>
              <a:t> </a:t>
            </a:r>
            <a:r>
              <a:rPr lang="cs-CZ" dirty="0" err="1"/>
              <a:t>thighs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 smtClean="0"/>
              <a:t>mushrooms</a:t>
            </a:r>
            <a:r>
              <a:rPr lang="cs-CZ" dirty="0" smtClean="0"/>
              <a:t>       5dollars</a:t>
            </a:r>
          </a:p>
          <a:p>
            <a:pPr lvl="6"/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dirty="0" err="1"/>
              <a:t>C</a:t>
            </a:r>
            <a:r>
              <a:rPr lang="cs-CZ" dirty="0" err="1" smtClean="0"/>
              <a:t>hicken</a:t>
            </a:r>
            <a:r>
              <a:rPr lang="cs-CZ" dirty="0" smtClean="0"/>
              <a:t> </a:t>
            </a:r>
            <a:r>
              <a:rPr lang="cs-CZ" dirty="0" err="1"/>
              <a:t>thighs</a:t>
            </a:r>
            <a:r>
              <a:rPr lang="cs-CZ" dirty="0"/>
              <a:t> </a:t>
            </a:r>
            <a:r>
              <a:rPr lang="cs-CZ" dirty="0" smtClean="0"/>
              <a:t>on </a:t>
            </a:r>
            <a:r>
              <a:rPr lang="cs-CZ" dirty="0" err="1" smtClean="0"/>
              <a:t>cabbage</a:t>
            </a:r>
            <a:r>
              <a:rPr lang="cs-CZ" dirty="0" smtClean="0"/>
              <a:t>                 5dollars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971600" y="3645024"/>
            <a:ext cx="727280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err="1" smtClean="0"/>
              <a:t>Fish</a:t>
            </a:r>
            <a:r>
              <a:rPr lang="cs-CZ" sz="4400" dirty="0" smtClean="0"/>
              <a:t> </a:t>
            </a:r>
            <a:r>
              <a:rPr lang="cs-CZ" sz="4400" dirty="0" err="1" smtClean="0"/>
              <a:t>meal</a:t>
            </a:r>
            <a:r>
              <a:rPr lang="cs-CZ" sz="4400" dirty="0" smtClean="0"/>
              <a:t>: </a:t>
            </a:r>
            <a:r>
              <a:rPr lang="cs-CZ" sz="2800" dirty="0" err="1"/>
              <a:t>C</a:t>
            </a:r>
            <a:r>
              <a:rPr lang="cs-CZ" sz="2800" dirty="0" err="1" smtClean="0"/>
              <a:t>arp</a:t>
            </a:r>
            <a:r>
              <a:rPr lang="cs-CZ" sz="2800" dirty="0" smtClean="0"/>
              <a:t> </a:t>
            </a:r>
            <a:r>
              <a:rPr lang="cs-CZ" sz="2800" dirty="0" err="1"/>
              <a:t>with</a:t>
            </a:r>
            <a:r>
              <a:rPr lang="cs-CZ" sz="2800" dirty="0"/>
              <a:t> </a:t>
            </a:r>
            <a:r>
              <a:rPr lang="cs-CZ" sz="2800" dirty="0" err="1" smtClean="0"/>
              <a:t>butter</a:t>
            </a:r>
            <a:r>
              <a:rPr lang="cs-CZ" sz="2800" dirty="0" smtClean="0"/>
              <a:t>             5dollars</a:t>
            </a:r>
          </a:p>
          <a:p>
            <a:r>
              <a:rPr lang="cs-CZ" sz="2800" dirty="0"/>
              <a:t>	 </a:t>
            </a:r>
            <a:r>
              <a:rPr lang="cs-CZ" sz="2800" dirty="0" smtClean="0"/>
              <a:t>  	        </a:t>
            </a:r>
            <a:r>
              <a:rPr lang="cs-CZ" sz="2800" dirty="0" err="1"/>
              <a:t>F</a:t>
            </a:r>
            <a:r>
              <a:rPr lang="cs-CZ" sz="2800" dirty="0" err="1" smtClean="0"/>
              <a:t>ish</a:t>
            </a:r>
            <a:r>
              <a:rPr lang="cs-CZ" sz="2800" dirty="0" smtClean="0"/>
              <a:t> </a:t>
            </a:r>
            <a:r>
              <a:rPr lang="cs-CZ" sz="2800" dirty="0" err="1" smtClean="0"/>
              <a:t>fillets</a:t>
            </a:r>
            <a:r>
              <a:rPr lang="cs-CZ" sz="2800" dirty="0" smtClean="0"/>
              <a:t>                        5dollars</a:t>
            </a:r>
          </a:p>
          <a:p>
            <a:r>
              <a:rPr lang="cs-CZ" sz="2800" dirty="0"/>
              <a:t> </a:t>
            </a:r>
            <a:r>
              <a:rPr lang="cs-CZ" sz="2800" dirty="0" smtClean="0"/>
              <a:t>                              </a:t>
            </a:r>
            <a:r>
              <a:rPr lang="cs-CZ" sz="2800" dirty="0" err="1" smtClean="0"/>
              <a:t>Carp</a:t>
            </a:r>
            <a:r>
              <a:rPr lang="cs-CZ" sz="2800" dirty="0" smtClean="0"/>
              <a:t> </a:t>
            </a:r>
            <a:r>
              <a:rPr lang="cs-CZ" sz="2800" dirty="0"/>
              <a:t>on </a:t>
            </a:r>
            <a:r>
              <a:rPr lang="cs-CZ" sz="2800" dirty="0" err="1" smtClean="0"/>
              <a:t>vegetables</a:t>
            </a:r>
            <a:r>
              <a:rPr lang="cs-CZ" sz="2800" dirty="0" smtClean="0"/>
              <a:t>        5dollars</a:t>
            </a:r>
          </a:p>
          <a:p>
            <a:r>
              <a:rPr lang="cs-CZ" sz="2800" dirty="0"/>
              <a:t> </a:t>
            </a:r>
            <a:r>
              <a:rPr lang="cs-CZ" sz="2800" dirty="0" smtClean="0"/>
              <a:t>                              </a:t>
            </a:r>
            <a:r>
              <a:rPr lang="cs-CZ" sz="2800" dirty="0" err="1" smtClean="0"/>
              <a:t>Carp</a:t>
            </a:r>
            <a:r>
              <a:rPr lang="cs-CZ" sz="2800" dirty="0" smtClean="0"/>
              <a:t> </a:t>
            </a:r>
            <a:r>
              <a:rPr lang="cs-CZ" sz="2800" dirty="0"/>
              <a:t>on </a:t>
            </a:r>
            <a:r>
              <a:rPr lang="cs-CZ" sz="2800" dirty="0" smtClean="0"/>
              <a:t>blue                   5dollars</a:t>
            </a:r>
          </a:p>
          <a:p>
            <a:r>
              <a:rPr lang="cs-CZ" sz="2800" dirty="0"/>
              <a:t> </a:t>
            </a:r>
            <a:r>
              <a:rPr lang="cs-CZ" sz="2800" dirty="0" smtClean="0"/>
              <a:t>                              </a:t>
            </a:r>
            <a:r>
              <a:rPr lang="cs-CZ" sz="2800" dirty="0" err="1" smtClean="0"/>
              <a:t>Calamari</a:t>
            </a:r>
            <a:r>
              <a:rPr lang="cs-CZ" sz="2800" dirty="0" smtClean="0"/>
              <a:t>                          5dollars</a:t>
            </a:r>
            <a:endParaRPr lang="cs-CZ" sz="2800" dirty="0"/>
          </a:p>
        </p:txBody>
      </p:sp>
    </p:spTree>
    <p:extLst>
      <p:ext uri="{BB962C8B-B14F-4D97-AF65-F5344CB8AC3E}">
        <p14:creationId xmlns="" xmlns:p14="http://schemas.microsoft.com/office/powerpoint/2010/main" val="25620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Annex</a:t>
            </a:r>
            <a:r>
              <a:rPr lang="cs-CZ" dirty="0"/>
              <a:t>: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>
                <a:latin typeface="Algerian" pitchFamily="82" charset="0"/>
              </a:rPr>
              <a:t>Tangerine </a:t>
            </a:r>
            <a:r>
              <a:rPr lang="cs-CZ" dirty="0" err="1" smtClean="0">
                <a:latin typeface="Algerian" pitchFamily="82" charset="0"/>
              </a:rPr>
              <a:t>rice</a:t>
            </a:r>
            <a:r>
              <a:rPr lang="cs-CZ" dirty="0" smtClean="0">
                <a:latin typeface="Algerian" pitchFamily="82" charset="0"/>
              </a:rPr>
              <a:t>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(Mandarinková rýže)</a:t>
            </a:r>
            <a:r>
              <a:rPr lang="cs-CZ" dirty="0" smtClean="0">
                <a:latin typeface="BarmeReczny" pitchFamily="2" charset="0"/>
                <a:cs typeface="BarmeReczny" pitchFamily="2" charset="0"/>
              </a:rPr>
              <a:t>         </a:t>
            </a:r>
          </a:p>
          <a:p>
            <a:pPr marL="0" indent="0">
              <a:buNone/>
            </a:pPr>
            <a:r>
              <a:rPr lang="cs-CZ" dirty="0">
                <a:latin typeface="BarmeReczny" pitchFamily="2" charset="0"/>
                <a:cs typeface="BarmeReczny" pitchFamily="2" charset="0"/>
              </a:rPr>
              <a:t> </a:t>
            </a:r>
            <a:r>
              <a:rPr lang="cs-CZ" dirty="0" smtClean="0">
                <a:latin typeface="BarmeReczny" pitchFamily="2" charset="0"/>
                <a:cs typeface="BarmeReczny" pitchFamily="2" charset="0"/>
              </a:rPr>
              <a:t>                                                             </a:t>
            </a:r>
            <a:r>
              <a:rPr lang="cs-CZ" dirty="0" smtClean="0">
                <a:latin typeface="Blackadder ITC" pitchFamily="82" charset="0"/>
                <a:cs typeface="BarmeReczny" pitchFamily="2" charset="0"/>
              </a:rPr>
              <a:t>2 </a:t>
            </a:r>
            <a:r>
              <a:rPr lang="cs-CZ" dirty="0" err="1" smtClean="0">
                <a:latin typeface="Blackadder ITC" pitchFamily="82" charset="0"/>
                <a:cs typeface="BarmeReczny" pitchFamily="2" charset="0"/>
              </a:rPr>
              <a:t>dollars</a:t>
            </a:r>
            <a:endParaRPr lang="cs-CZ" dirty="0" smtClean="0">
              <a:latin typeface="Blackadder ITC" pitchFamily="82" charset="0"/>
            </a:endParaRPr>
          </a:p>
          <a:p>
            <a:r>
              <a:rPr lang="cs-CZ" dirty="0">
                <a:latin typeface="Algerian" pitchFamily="82" charset="0"/>
              </a:rPr>
              <a:t>Pasta </a:t>
            </a:r>
            <a:r>
              <a:rPr lang="cs-CZ" dirty="0" err="1">
                <a:latin typeface="Algerian" pitchFamily="82" charset="0"/>
              </a:rPr>
              <a:t>with</a:t>
            </a:r>
            <a:r>
              <a:rPr lang="cs-CZ" dirty="0">
                <a:latin typeface="Algerian" pitchFamily="82" charset="0"/>
              </a:rPr>
              <a:t> </a:t>
            </a:r>
            <a:r>
              <a:rPr lang="cs-CZ" dirty="0" err="1" smtClean="0">
                <a:latin typeface="Algerian" pitchFamily="82" charset="0"/>
              </a:rPr>
              <a:t>breadcrumbs</a:t>
            </a:r>
            <a:r>
              <a:rPr lang="cs-CZ" dirty="0" smtClean="0">
                <a:latin typeface="Algerian" pitchFamily="82" charset="0"/>
              </a:rPr>
              <a:t>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(Těstoviny se strouhankou) </a:t>
            </a:r>
            <a:r>
              <a:rPr lang="cs-CZ" dirty="0" smtClean="0">
                <a:latin typeface="BarmeReczny" pitchFamily="2" charset="0"/>
                <a:cs typeface="BarmeReczny" pitchFamily="2" charset="0"/>
              </a:rPr>
              <a:t>                                      </a:t>
            </a:r>
            <a:r>
              <a:rPr lang="cs-CZ" dirty="0" smtClean="0">
                <a:latin typeface="Blackadder ITC" pitchFamily="82" charset="0"/>
              </a:rPr>
              <a:t>2 </a:t>
            </a:r>
            <a:r>
              <a:rPr lang="cs-CZ" dirty="0" err="1" smtClean="0">
                <a:latin typeface="Blackadder ITC" pitchFamily="82" charset="0"/>
              </a:rPr>
              <a:t>dollars</a:t>
            </a:r>
            <a:endParaRPr lang="cs-CZ" dirty="0" smtClean="0">
              <a:latin typeface="Blackadder ITC" pitchFamily="82" charset="0"/>
            </a:endParaRPr>
          </a:p>
          <a:p>
            <a:r>
              <a:rPr lang="cs-CZ" dirty="0" err="1">
                <a:latin typeface="Algerian" pitchFamily="82" charset="0"/>
              </a:rPr>
              <a:t>P</a:t>
            </a:r>
            <a:r>
              <a:rPr lang="cs-CZ" dirty="0" err="1" smtClean="0">
                <a:latin typeface="Algerian" pitchFamily="82" charset="0"/>
              </a:rPr>
              <a:t>otato</a:t>
            </a:r>
            <a:r>
              <a:rPr lang="cs-CZ" dirty="0" smtClean="0">
                <a:latin typeface="Algerian" pitchFamily="82" charset="0"/>
              </a:rPr>
              <a:t> </a:t>
            </a:r>
            <a:r>
              <a:rPr lang="cs-CZ" dirty="0" err="1" smtClean="0">
                <a:latin typeface="Algerian" pitchFamily="82" charset="0"/>
              </a:rPr>
              <a:t>ducats</a:t>
            </a:r>
            <a:r>
              <a:rPr lang="cs-CZ" dirty="0" smtClean="0">
                <a:latin typeface="Algerian" pitchFamily="82" charset="0"/>
              </a:rPr>
              <a:t>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(Bramborové dukátky) 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                                                 </a:t>
            </a:r>
            <a:r>
              <a:rPr lang="cs-CZ" dirty="0" smtClean="0">
                <a:latin typeface="Blackadder ITC" pitchFamily="82" charset="0"/>
              </a:rPr>
              <a:t>2 </a:t>
            </a:r>
            <a:r>
              <a:rPr lang="cs-CZ" dirty="0" err="1" smtClean="0">
                <a:latin typeface="Blackadder ITC" pitchFamily="82" charset="0"/>
              </a:rPr>
              <a:t>dollars</a:t>
            </a:r>
            <a:endParaRPr lang="cs-CZ" dirty="0" smtClean="0">
              <a:latin typeface="Blackadder ITC" pitchFamily="82" charset="0"/>
            </a:endParaRPr>
          </a:p>
          <a:p>
            <a:r>
              <a:rPr lang="cs-CZ" dirty="0" err="1">
                <a:latin typeface="Algerian" pitchFamily="82" charset="0"/>
              </a:rPr>
              <a:t>Potato</a:t>
            </a:r>
            <a:r>
              <a:rPr lang="cs-CZ" dirty="0">
                <a:latin typeface="Algerian" pitchFamily="82" charset="0"/>
              </a:rPr>
              <a:t> </a:t>
            </a:r>
            <a:r>
              <a:rPr lang="cs-CZ" dirty="0" err="1">
                <a:latin typeface="Algerian" pitchFamily="82" charset="0"/>
              </a:rPr>
              <a:t>salad</a:t>
            </a:r>
            <a:r>
              <a:rPr lang="cs-CZ" dirty="0">
                <a:latin typeface="Algerian" pitchFamily="82" charset="0"/>
              </a:rPr>
              <a:t> </a:t>
            </a:r>
            <a:r>
              <a:rPr lang="cs-CZ" dirty="0" err="1">
                <a:latin typeface="Algerian" pitchFamily="82" charset="0"/>
              </a:rPr>
              <a:t>with</a:t>
            </a:r>
            <a:r>
              <a:rPr lang="cs-CZ" dirty="0">
                <a:latin typeface="Algerian" pitchFamily="82" charset="0"/>
              </a:rPr>
              <a:t> </a:t>
            </a:r>
            <a:r>
              <a:rPr lang="cs-CZ" dirty="0" err="1" smtClean="0">
                <a:latin typeface="Algerian" pitchFamily="82" charset="0"/>
              </a:rPr>
              <a:t>pepper</a:t>
            </a:r>
            <a:r>
              <a:rPr lang="cs-CZ" dirty="0" smtClean="0">
                <a:latin typeface="Algerian" pitchFamily="82" charset="0"/>
              </a:rPr>
              <a:t>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(Bramborový salát s paprikou)</a:t>
            </a:r>
            <a:r>
              <a:rPr lang="cs-CZ" dirty="0" smtClean="0"/>
              <a:t>                                      </a:t>
            </a:r>
            <a:r>
              <a:rPr lang="cs-CZ" dirty="0" smtClean="0">
                <a:latin typeface="Blackadder ITC" pitchFamily="82" charset="0"/>
              </a:rPr>
              <a:t>2 </a:t>
            </a:r>
            <a:r>
              <a:rPr lang="cs-CZ" dirty="0" err="1" smtClean="0">
                <a:latin typeface="Blackadder ITC" pitchFamily="82" charset="0"/>
              </a:rPr>
              <a:t>dollars</a:t>
            </a:r>
            <a:endParaRPr lang="cs-CZ" dirty="0" smtClean="0">
              <a:latin typeface="Blackadder ITC" pitchFamily="82" charset="0"/>
            </a:endParaRPr>
          </a:p>
          <a:p>
            <a:r>
              <a:rPr lang="cs-CZ" dirty="0" err="1" smtClean="0">
                <a:latin typeface="Algerian" pitchFamily="82" charset="0"/>
              </a:rPr>
              <a:t>Dumplings</a:t>
            </a:r>
            <a:r>
              <a:rPr lang="cs-CZ" dirty="0" smtClean="0"/>
              <a:t>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(Knedlíky)                             </a:t>
            </a:r>
            <a:r>
              <a:rPr lang="cs-CZ" dirty="0" smtClean="0">
                <a:latin typeface="Blackadder ITC" pitchFamily="82" charset="0"/>
              </a:rPr>
              <a:t>2 </a:t>
            </a:r>
            <a:r>
              <a:rPr lang="cs-CZ" dirty="0" err="1" smtClean="0">
                <a:latin typeface="Blackadder ITC" pitchFamily="82" charset="0"/>
              </a:rPr>
              <a:t>dollars</a:t>
            </a:r>
            <a:endParaRPr lang="cs-CZ" dirty="0" smtClean="0">
              <a:latin typeface="Blackadder ITC" pitchFamily="8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6632"/>
            <a:ext cx="1728192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724" y="116632"/>
            <a:ext cx="1836204" cy="1377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9342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Desserts</a:t>
            </a:r>
            <a:r>
              <a:rPr lang="cs-CZ" dirty="0" smtClean="0"/>
              <a:t>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03991"/>
            <a:ext cx="8229600" cy="4757758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 </a:t>
            </a:r>
            <a:r>
              <a:rPr lang="cs-CZ" dirty="0" err="1">
                <a:latin typeface="Algerian" pitchFamily="82" charset="0"/>
              </a:rPr>
              <a:t>Light</a:t>
            </a:r>
            <a:r>
              <a:rPr lang="cs-CZ" dirty="0">
                <a:latin typeface="Algerian" pitchFamily="82" charset="0"/>
              </a:rPr>
              <a:t> </a:t>
            </a:r>
            <a:r>
              <a:rPr lang="cs-CZ" dirty="0" err="1">
                <a:latin typeface="Algerian" pitchFamily="82" charset="0"/>
              </a:rPr>
              <a:t>fruit</a:t>
            </a:r>
            <a:r>
              <a:rPr lang="cs-CZ" dirty="0">
                <a:latin typeface="Algerian" pitchFamily="82" charset="0"/>
              </a:rPr>
              <a:t> </a:t>
            </a:r>
            <a:r>
              <a:rPr lang="cs-CZ" dirty="0" err="1" smtClean="0">
                <a:latin typeface="Algerian" pitchFamily="82" charset="0"/>
              </a:rPr>
              <a:t>dessert</a:t>
            </a:r>
            <a:r>
              <a:rPr lang="cs-CZ" dirty="0">
                <a:latin typeface="Algerian" pitchFamily="82" charset="0"/>
              </a:rPr>
              <a:t> </a:t>
            </a:r>
            <a:r>
              <a:rPr lang="cs-CZ" dirty="0">
                <a:latin typeface="Arial" pitchFamily="34" charset="0"/>
                <a:cs typeface="Arial" pitchFamily="34" charset="0"/>
              </a:rPr>
              <a:t>(Lehký ovocný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moučník)</a:t>
            </a:r>
          </a:p>
          <a:p>
            <a:r>
              <a:rPr lang="cs-CZ" dirty="0"/>
              <a:t> </a:t>
            </a:r>
            <a:r>
              <a:rPr lang="cs-CZ" dirty="0" smtClean="0"/>
              <a:t>                                                                   </a:t>
            </a:r>
            <a:r>
              <a:rPr lang="cs-CZ" dirty="0" smtClean="0">
                <a:latin typeface="Blackadder ITC" pitchFamily="82" charset="0"/>
              </a:rPr>
              <a:t>2 </a:t>
            </a:r>
            <a:r>
              <a:rPr lang="cs-CZ" dirty="0" err="1" smtClean="0">
                <a:latin typeface="Blackadder ITC" pitchFamily="82" charset="0"/>
              </a:rPr>
              <a:t>dollars</a:t>
            </a:r>
            <a:endParaRPr lang="cs-CZ" dirty="0" smtClean="0">
              <a:latin typeface="Blackadder ITC" pitchFamily="82" charset="0"/>
            </a:endParaRPr>
          </a:p>
          <a:p>
            <a:r>
              <a:rPr lang="cs-CZ" dirty="0"/>
              <a:t> </a:t>
            </a:r>
            <a:r>
              <a:rPr lang="cs-CZ" dirty="0" err="1">
                <a:latin typeface="Algerian" pitchFamily="82" charset="0"/>
              </a:rPr>
              <a:t>Pretzels</a:t>
            </a:r>
            <a:r>
              <a:rPr lang="cs-CZ" dirty="0">
                <a:latin typeface="Algerian" pitchFamily="82" charset="0"/>
              </a:rPr>
              <a:t> </a:t>
            </a:r>
            <a:r>
              <a:rPr lang="cs-CZ" dirty="0" err="1">
                <a:latin typeface="Algerian" pitchFamily="82" charset="0"/>
              </a:rPr>
              <a:t>with</a:t>
            </a:r>
            <a:r>
              <a:rPr lang="cs-CZ" dirty="0">
                <a:latin typeface="Algerian" pitchFamily="82" charset="0"/>
              </a:rPr>
              <a:t> </a:t>
            </a:r>
            <a:r>
              <a:rPr lang="cs-CZ" dirty="0" err="1">
                <a:latin typeface="Algerian" pitchFamily="82" charset="0"/>
              </a:rPr>
              <a:t>vanilla</a:t>
            </a:r>
            <a:r>
              <a:rPr lang="cs-CZ" dirty="0">
                <a:latin typeface="Algerian" pitchFamily="82" charset="0"/>
              </a:rPr>
              <a:t> </a:t>
            </a:r>
            <a:r>
              <a:rPr lang="cs-CZ" dirty="0" err="1" smtClean="0">
                <a:latin typeface="Algerian" pitchFamily="82" charset="0"/>
              </a:rPr>
              <a:t>filling</a:t>
            </a:r>
            <a:r>
              <a:rPr lang="cs-CZ" dirty="0">
                <a:latin typeface="Algerian" pitchFamily="82" charset="0"/>
              </a:rPr>
              <a:t> </a:t>
            </a:r>
            <a:r>
              <a:rPr lang="cs-CZ" dirty="0">
                <a:latin typeface="Arial" pitchFamily="34" charset="0"/>
                <a:cs typeface="Arial" pitchFamily="34" charset="0"/>
              </a:rPr>
              <a:t>(Preclíky s vanilkovou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náplní)  </a:t>
            </a:r>
            <a:r>
              <a:rPr lang="cs-CZ" dirty="0" smtClean="0">
                <a:latin typeface="BarmeReczny" pitchFamily="2" charset="0"/>
                <a:cs typeface="BarmeReczny" pitchFamily="2" charset="0"/>
              </a:rPr>
              <a:t>                                 </a:t>
            </a:r>
            <a:r>
              <a:rPr lang="cs-CZ" dirty="0" smtClean="0">
                <a:latin typeface="Blackadder ITC" pitchFamily="82" charset="0"/>
              </a:rPr>
              <a:t>2,5 </a:t>
            </a:r>
            <a:r>
              <a:rPr lang="cs-CZ" dirty="0" err="1" smtClean="0">
                <a:latin typeface="Blackadder ITC" pitchFamily="82" charset="0"/>
              </a:rPr>
              <a:t>dollars</a:t>
            </a:r>
            <a:endParaRPr lang="cs-CZ" dirty="0" smtClean="0">
              <a:latin typeface="Blackadder ITC" pitchFamily="82" charset="0"/>
            </a:endParaRPr>
          </a:p>
          <a:p>
            <a:r>
              <a:rPr lang="cs-CZ" dirty="0" err="1">
                <a:latin typeface="Algerian" pitchFamily="82" charset="0"/>
              </a:rPr>
              <a:t>Éclair</a:t>
            </a:r>
            <a:r>
              <a:rPr lang="cs-CZ" dirty="0">
                <a:latin typeface="Algerian" pitchFamily="82" charset="0"/>
              </a:rPr>
              <a:t> </a:t>
            </a:r>
            <a:r>
              <a:rPr lang="cs-CZ" dirty="0" err="1">
                <a:latin typeface="Algerian" pitchFamily="82" charset="0"/>
              </a:rPr>
              <a:t>with</a:t>
            </a:r>
            <a:r>
              <a:rPr lang="cs-CZ" dirty="0">
                <a:latin typeface="Algerian" pitchFamily="82" charset="0"/>
              </a:rPr>
              <a:t> </a:t>
            </a:r>
            <a:r>
              <a:rPr lang="cs-CZ" dirty="0" err="1">
                <a:latin typeface="Algerian" pitchFamily="82" charset="0"/>
              </a:rPr>
              <a:t>whipped</a:t>
            </a:r>
            <a:r>
              <a:rPr lang="cs-CZ" dirty="0">
                <a:latin typeface="Algerian" pitchFamily="82" charset="0"/>
              </a:rPr>
              <a:t> </a:t>
            </a:r>
            <a:r>
              <a:rPr lang="cs-CZ" dirty="0" err="1" smtClean="0">
                <a:latin typeface="Algerian" pitchFamily="82" charset="0"/>
              </a:rPr>
              <a:t>cream</a:t>
            </a:r>
            <a:r>
              <a:rPr lang="cs-CZ" dirty="0">
                <a:latin typeface="Algerian" pitchFamily="82" charset="0"/>
              </a:rPr>
              <a:t> </a:t>
            </a:r>
            <a:r>
              <a:rPr lang="cs-CZ" dirty="0">
                <a:latin typeface="Arial" pitchFamily="34" charset="0"/>
                <a:cs typeface="Arial" pitchFamily="34" charset="0"/>
              </a:rPr>
              <a:t>(Rakvička se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šlehačkou)                                                </a:t>
            </a:r>
            <a:r>
              <a:rPr lang="cs-CZ" dirty="0" smtClean="0">
                <a:latin typeface="Blackadder ITC" pitchFamily="82" charset="0"/>
              </a:rPr>
              <a:t>3 </a:t>
            </a:r>
            <a:r>
              <a:rPr lang="cs-CZ" dirty="0" err="1" smtClean="0">
                <a:latin typeface="Blackadder ITC" pitchFamily="82" charset="0"/>
              </a:rPr>
              <a:t>dollars</a:t>
            </a:r>
            <a:endParaRPr lang="cs-CZ" dirty="0" smtClean="0">
              <a:latin typeface="Blackadder ITC" pitchFamily="82" charset="0"/>
            </a:endParaRPr>
          </a:p>
          <a:p>
            <a:r>
              <a:rPr lang="cs-CZ" dirty="0" err="1">
                <a:latin typeface="Algerian" pitchFamily="82" charset="0"/>
              </a:rPr>
              <a:t>B</a:t>
            </a:r>
            <a:r>
              <a:rPr lang="cs-CZ" dirty="0" err="1" smtClean="0">
                <a:latin typeface="Algerian" pitchFamily="82" charset="0"/>
              </a:rPr>
              <a:t>anana</a:t>
            </a:r>
            <a:r>
              <a:rPr lang="cs-CZ" dirty="0" smtClean="0">
                <a:latin typeface="Algerian" pitchFamily="82" charset="0"/>
              </a:rPr>
              <a:t> </a:t>
            </a:r>
            <a:r>
              <a:rPr lang="cs-CZ" dirty="0" err="1" smtClean="0">
                <a:latin typeface="Algerian" pitchFamily="82" charset="0"/>
              </a:rPr>
              <a:t>muffins</a:t>
            </a:r>
            <a:r>
              <a:rPr lang="cs-CZ" dirty="0" smtClean="0">
                <a:latin typeface="Algerian" pitchFamily="82" charset="0"/>
              </a:rPr>
              <a:t>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(Banánové muffiny)  </a:t>
            </a:r>
            <a:r>
              <a:rPr lang="cs-CZ" dirty="0" smtClean="0">
                <a:latin typeface="Blackadder ITC" pitchFamily="82" charset="0"/>
              </a:rPr>
              <a:t>2 </a:t>
            </a:r>
            <a:r>
              <a:rPr lang="cs-CZ" dirty="0" err="1" smtClean="0">
                <a:latin typeface="Blackadder ITC" pitchFamily="82" charset="0"/>
              </a:rPr>
              <a:t>dollars</a:t>
            </a:r>
            <a:endParaRPr lang="cs-CZ" dirty="0" smtClean="0">
              <a:latin typeface="Blackadder ITC" pitchFamily="82" charset="0"/>
            </a:endParaRPr>
          </a:p>
          <a:p>
            <a:r>
              <a:rPr lang="cs-CZ" dirty="0" err="1">
                <a:latin typeface="Algerian" pitchFamily="82" charset="0"/>
              </a:rPr>
              <a:t>P</a:t>
            </a:r>
            <a:r>
              <a:rPr lang="cs-CZ" dirty="0" err="1" smtClean="0">
                <a:latin typeface="Algerian" pitchFamily="82" charset="0"/>
              </a:rPr>
              <a:t>eanut</a:t>
            </a:r>
            <a:r>
              <a:rPr lang="cs-CZ" dirty="0" smtClean="0">
                <a:latin typeface="Algerian" pitchFamily="82" charset="0"/>
              </a:rPr>
              <a:t> tube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(Arašídové trubičky)       </a:t>
            </a:r>
            <a:r>
              <a:rPr lang="cs-CZ" dirty="0" smtClean="0">
                <a:latin typeface="Blackadder ITC" pitchFamily="82" charset="0"/>
              </a:rPr>
              <a:t>2 </a:t>
            </a:r>
            <a:r>
              <a:rPr lang="cs-CZ" dirty="0" err="1" smtClean="0">
                <a:latin typeface="Blackadder ITC" pitchFamily="82" charset="0"/>
              </a:rPr>
              <a:t>dollars</a:t>
            </a:r>
            <a:endParaRPr lang="cs-CZ" dirty="0">
              <a:latin typeface="Blackadder ITC" pitchFamily="82" charset="0"/>
            </a:endParaRPr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6632"/>
            <a:ext cx="1899295" cy="1424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438" y="60781"/>
            <a:ext cx="2304256" cy="1536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877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Drinks</a:t>
            </a:r>
            <a:r>
              <a:rPr lang="cs-CZ" dirty="0" smtClean="0"/>
              <a:t>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 </a:t>
            </a:r>
            <a:r>
              <a:rPr lang="cs-CZ" dirty="0" err="1" smtClean="0">
                <a:latin typeface="Algerian" pitchFamily="82" charset="0"/>
              </a:rPr>
              <a:t>Alcohol</a:t>
            </a:r>
            <a:r>
              <a:rPr lang="cs-CZ" dirty="0" smtClean="0">
                <a:latin typeface="Algerian" pitchFamily="82" charset="0"/>
              </a:rPr>
              <a:t> </a:t>
            </a:r>
            <a:r>
              <a:rPr lang="cs-CZ" dirty="0" err="1" smtClean="0">
                <a:latin typeface="Algerian" pitchFamily="82" charset="0"/>
              </a:rPr>
              <a:t>drinks</a:t>
            </a:r>
            <a:r>
              <a:rPr lang="cs-CZ" dirty="0" smtClean="0">
                <a:latin typeface="Algerian" pitchFamily="82" charset="0"/>
              </a:rPr>
              <a:t>: Beer          </a:t>
            </a:r>
            <a:r>
              <a:rPr lang="cs-CZ" dirty="0" smtClean="0">
                <a:latin typeface="Blackadder ITC" pitchFamily="82" charset="0"/>
              </a:rPr>
              <a:t>1 </a:t>
            </a:r>
            <a:r>
              <a:rPr lang="cs-CZ" dirty="0" err="1" smtClean="0">
                <a:latin typeface="Blackadder ITC" pitchFamily="82" charset="0"/>
              </a:rPr>
              <a:t>dollars</a:t>
            </a:r>
            <a:endParaRPr lang="cs-CZ" dirty="0" smtClean="0">
              <a:latin typeface="Blackadder ITC" pitchFamily="82" charset="0"/>
            </a:endParaRPr>
          </a:p>
          <a:p>
            <a:r>
              <a:rPr lang="cs-CZ" dirty="0">
                <a:latin typeface="Algerian" pitchFamily="82" charset="0"/>
              </a:rPr>
              <a:t> </a:t>
            </a:r>
            <a:r>
              <a:rPr lang="cs-CZ" dirty="0" smtClean="0">
                <a:latin typeface="Algerian" pitchFamily="82" charset="0"/>
              </a:rPr>
              <a:t>                                  </a:t>
            </a:r>
            <a:r>
              <a:rPr lang="cs-CZ" dirty="0" err="1" smtClean="0">
                <a:latin typeface="Algerian" pitchFamily="82" charset="0"/>
              </a:rPr>
              <a:t>White</a:t>
            </a:r>
            <a:r>
              <a:rPr lang="cs-CZ" dirty="0" smtClean="0">
                <a:latin typeface="Algerian" pitchFamily="82" charset="0"/>
              </a:rPr>
              <a:t> </a:t>
            </a:r>
            <a:r>
              <a:rPr lang="cs-CZ" dirty="0" err="1" smtClean="0">
                <a:latin typeface="Algerian" pitchFamily="82" charset="0"/>
              </a:rPr>
              <a:t>wine</a:t>
            </a:r>
            <a:r>
              <a:rPr lang="cs-CZ" dirty="0" smtClean="0">
                <a:latin typeface="Algerian" pitchFamily="82" charset="0"/>
              </a:rPr>
              <a:t>  </a:t>
            </a:r>
            <a:r>
              <a:rPr lang="cs-CZ" dirty="0" smtClean="0">
                <a:latin typeface="Blackadder ITC" pitchFamily="82" charset="0"/>
              </a:rPr>
              <a:t>1dollars</a:t>
            </a:r>
          </a:p>
          <a:p>
            <a:r>
              <a:rPr lang="cs-CZ" dirty="0">
                <a:latin typeface="Algerian" pitchFamily="82" charset="0"/>
              </a:rPr>
              <a:t> </a:t>
            </a:r>
            <a:r>
              <a:rPr lang="cs-CZ" dirty="0" smtClean="0">
                <a:latin typeface="Algerian" pitchFamily="82" charset="0"/>
              </a:rPr>
              <a:t>                                  </a:t>
            </a:r>
            <a:r>
              <a:rPr lang="cs-CZ" dirty="0" err="1" smtClean="0">
                <a:latin typeface="Algerian" pitchFamily="82" charset="0"/>
              </a:rPr>
              <a:t>Red</a:t>
            </a:r>
            <a:r>
              <a:rPr lang="cs-CZ" dirty="0" smtClean="0">
                <a:latin typeface="Algerian" pitchFamily="82" charset="0"/>
              </a:rPr>
              <a:t> </a:t>
            </a:r>
            <a:r>
              <a:rPr lang="cs-CZ" dirty="0" err="1" smtClean="0">
                <a:latin typeface="Algerian" pitchFamily="82" charset="0"/>
              </a:rPr>
              <a:t>wine</a:t>
            </a:r>
            <a:r>
              <a:rPr lang="cs-CZ" dirty="0" smtClean="0">
                <a:latin typeface="Algerian" pitchFamily="82" charset="0"/>
              </a:rPr>
              <a:t>  </a:t>
            </a:r>
            <a:r>
              <a:rPr lang="cs-CZ" dirty="0" smtClean="0">
                <a:latin typeface="Blackadder ITC" pitchFamily="82" charset="0"/>
              </a:rPr>
              <a:t>1 </a:t>
            </a:r>
            <a:r>
              <a:rPr lang="cs-CZ" dirty="0" err="1" smtClean="0">
                <a:latin typeface="Blackadder ITC" pitchFamily="82" charset="0"/>
              </a:rPr>
              <a:t>dollars</a:t>
            </a:r>
            <a:endParaRPr lang="cs-CZ" dirty="0" smtClean="0">
              <a:latin typeface="Blackadder ITC" pitchFamily="82" charset="0"/>
            </a:endParaRPr>
          </a:p>
          <a:p>
            <a:r>
              <a:rPr lang="cs-CZ" dirty="0">
                <a:latin typeface="Blackadder ITC" pitchFamily="82" charset="0"/>
              </a:rPr>
              <a:t> </a:t>
            </a:r>
            <a:r>
              <a:rPr lang="cs-CZ" dirty="0" smtClean="0">
                <a:latin typeface="Blackadder ITC" pitchFamily="82" charset="0"/>
              </a:rPr>
              <a:t>                                                      </a:t>
            </a:r>
            <a:r>
              <a:rPr lang="cs-CZ" dirty="0" err="1" smtClean="0">
                <a:latin typeface="Algerian" pitchFamily="82" charset="0"/>
              </a:rPr>
              <a:t>Becher</a:t>
            </a:r>
            <a:r>
              <a:rPr lang="cs-CZ" dirty="0" smtClean="0">
                <a:latin typeface="Algerian" pitchFamily="82" charset="0"/>
              </a:rPr>
              <a:t>    </a:t>
            </a:r>
            <a:r>
              <a:rPr lang="cs-CZ" dirty="0" smtClean="0">
                <a:latin typeface="Blackadder ITC" pitchFamily="82" charset="0"/>
              </a:rPr>
              <a:t>1 </a:t>
            </a:r>
            <a:r>
              <a:rPr lang="cs-CZ" dirty="0" err="1" smtClean="0">
                <a:latin typeface="Blackadder ITC" pitchFamily="82" charset="0"/>
              </a:rPr>
              <a:t>dollars</a:t>
            </a:r>
            <a:r>
              <a:rPr lang="cs-CZ" dirty="0" smtClean="0">
                <a:latin typeface="Algerian" pitchFamily="82" charset="0"/>
              </a:rPr>
              <a:t> </a:t>
            </a:r>
          </a:p>
          <a:p>
            <a:r>
              <a:rPr lang="cs-CZ" dirty="0">
                <a:latin typeface="Algerian" pitchFamily="82" charset="0"/>
              </a:rPr>
              <a:t> </a:t>
            </a:r>
            <a:r>
              <a:rPr lang="cs-CZ" dirty="0" smtClean="0">
                <a:latin typeface="Algerian" pitchFamily="82" charset="0"/>
              </a:rPr>
              <a:t>                                  Fernet    </a:t>
            </a:r>
            <a:r>
              <a:rPr lang="cs-CZ" dirty="0" smtClean="0">
                <a:latin typeface="Blackadder ITC" pitchFamily="82" charset="0"/>
              </a:rPr>
              <a:t>1 </a:t>
            </a:r>
            <a:r>
              <a:rPr lang="cs-CZ" dirty="0" err="1" smtClean="0">
                <a:latin typeface="Blackadder ITC" pitchFamily="82" charset="0"/>
              </a:rPr>
              <a:t>dollars</a:t>
            </a:r>
            <a:endParaRPr lang="cs-CZ" dirty="0" smtClean="0">
              <a:latin typeface="Algerian" pitchFamily="82" charset="0"/>
            </a:endParaRPr>
          </a:p>
          <a:p>
            <a:r>
              <a:rPr lang="cs-CZ" dirty="0">
                <a:latin typeface="Algerian" pitchFamily="82" charset="0"/>
              </a:rPr>
              <a:t> </a:t>
            </a:r>
            <a:r>
              <a:rPr lang="cs-CZ" dirty="0" smtClean="0">
                <a:latin typeface="Algerian" pitchFamily="82" charset="0"/>
              </a:rPr>
              <a:t>Soft drink: </a:t>
            </a:r>
            <a:r>
              <a:rPr lang="cs-CZ" dirty="0" err="1" smtClean="0">
                <a:latin typeface="Algerian" pitchFamily="82" charset="0"/>
              </a:rPr>
              <a:t>Cola</a:t>
            </a:r>
            <a:r>
              <a:rPr lang="cs-CZ" dirty="0" smtClean="0">
                <a:latin typeface="Algerian" pitchFamily="82" charset="0"/>
              </a:rPr>
              <a:t>  </a:t>
            </a:r>
            <a:r>
              <a:rPr lang="cs-CZ" dirty="0" smtClean="0">
                <a:latin typeface="Blackadder ITC" pitchFamily="82" charset="0"/>
              </a:rPr>
              <a:t>1 </a:t>
            </a:r>
            <a:r>
              <a:rPr lang="cs-CZ" dirty="0" err="1" smtClean="0">
                <a:latin typeface="Blackadder ITC" pitchFamily="82" charset="0"/>
              </a:rPr>
              <a:t>dollars</a:t>
            </a:r>
            <a:endParaRPr lang="cs-CZ" dirty="0" smtClean="0">
              <a:latin typeface="Blackadder ITC" pitchFamily="82" charset="0"/>
            </a:endParaRPr>
          </a:p>
          <a:p>
            <a:r>
              <a:rPr lang="cs-CZ" dirty="0">
                <a:latin typeface="Algerian" pitchFamily="82" charset="0"/>
              </a:rPr>
              <a:t> </a:t>
            </a:r>
            <a:r>
              <a:rPr lang="cs-CZ" dirty="0" smtClean="0">
                <a:latin typeface="Algerian" pitchFamily="82" charset="0"/>
              </a:rPr>
              <a:t>                        Orange </a:t>
            </a:r>
            <a:r>
              <a:rPr lang="cs-CZ" dirty="0" err="1" smtClean="0">
                <a:latin typeface="Algerian" pitchFamily="82" charset="0"/>
              </a:rPr>
              <a:t>juice</a:t>
            </a:r>
            <a:r>
              <a:rPr lang="cs-CZ" dirty="0" smtClean="0">
                <a:latin typeface="Algerian" pitchFamily="82" charset="0"/>
              </a:rPr>
              <a:t>  </a:t>
            </a:r>
            <a:r>
              <a:rPr lang="cs-CZ" dirty="0" smtClean="0">
                <a:latin typeface="Blackadder ITC" pitchFamily="82" charset="0"/>
              </a:rPr>
              <a:t>1 </a:t>
            </a:r>
            <a:r>
              <a:rPr lang="cs-CZ" dirty="0" err="1" smtClean="0">
                <a:latin typeface="Blackadder ITC" pitchFamily="82" charset="0"/>
              </a:rPr>
              <a:t>dollars</a:t>
            </a:r>
            <a:endParaRPr lang="cs-CZ" dirty="0" smtClean="0">
              <a:latin typeface="Blackadder ITC" pitchFamily="82" charset="0"/>
            </a:endParaRPr>
          </a:p>
          <a:p>
            <a:r>
              <a:rPr lang="cs-CZ" dirty="0">
                <a:latin typeface="Algerian" pitchFamily="82" charset="0"/>
              </a:rPr>
              <a:t> </a:t>
            </a:r>
            <a:r>
              <a:rPr lang="cs-CZ" dirty="0" smtClean="0">
                <a:latin typeface="Algerian" pitchFamily="82" charset="0"/>
              </a:rPr>
              <a:t>                        Apple </a:t>
            </a:r>
            <a:r>
              <a:rPr lang="cs-CZ" dirty="0" err="1" smtClean="0">
                <a:latin typeface="Algerian" pitchFamily="82" charset="0"/>
              </a:rPr>
              <a:t>juice</a:t>
            </a:r>
            <a:r>
              <a:rPr lang="cs-CZ" dirty="0" smtClean="0">
                <a:latin typeface="Algerian" pitchFamily="82" charset="0"/>
              </a:rPr>
              <a:t>  </a:t>
            </a:r>
            <a:r>
              <a:rPr lang="cs-CZ" dirty="0" smtClean="0">
                <a:latin typeface="Blackadder ITC" pitchFamily="82" charset="0"/>
              </a:rPr>
              <a:t>1 </a:t>
            </a:r>
            <a:r>
              <a:rPr lang="cs-CZ" dirty="0" err="1" smtClean="0">
                <a:latin typeface="Blackadder ITC" pitchFamily="82" charset="0"/>
              </a:rPr>
              <a:t>dollars</a:t>
            </a:r>
            <a:endParaRPr lang="cs-CZ" dirty="0" smtClean="0">
              <a:latin typeface="Blackadder ITC" pitchFamily="82" charset="0"/>
            </a:endParaRPr>
          </a:p>
          <a:p>
            <a:r>
              <a:rPr lang="cs-CZ" dirty="0">
                <a:latin typeface="Algerian" pitchFamily="82" charset="0"/>
              </a:rPr>
              <a:t> </a:t>
            </a:r>
            <a:r>
              <a:rPr lang="cs-CZ" dirty="0" smtClean="0">
                <a:latin typeface="Algerian" pitchFamily="82" charset="0"/>
              </a:rPr>
              <a:t>                        </a:t>
            </a:r>
            <a:r>
              <a:rPr lang="cs-CZ" dirty="0" err="1" smtClean="0">
                <a:latin typeface="Algerian" pitchFamily="82" charset="0"/>
              </a:rPr>
              <a:t>Coffee</a:t>
            </a:r>
            <a:r>
              <a:rPr lang="cs-CZ" dirty="0" smtClean="0">
                <a:latin typeface="Algerian" pitchFamily="82" charset="0"/>
              </a:rPr>
              <a:t>  </a:t>
            </a:r>
            <a:r>
              <a:rPr lang="cs-CZ" dirty="0" smtClean="0">
                <a:latin typeface="Blackadder ITC" pitchFamily="82" charset="0"/>
              </a:rPr>
              <a:t>1 </a:t>
            </a:r>
            <a:r>
              <a:rPr lang="cs-CZ" dirty="0" err="1" smtClean="0">
                <a:latin typeface="Blackadder ITC" pitchFamily="82" charset="0"/>
              </a:rPr>
              <a:t>dollars</a:t>
            </a:r>
            <a:endParaRPr lang="cs-CZ" dirty="0" smtClean="0">
              <a:latin typeface="Blackadder ITC" pitchFamily="82" charset="0"/>
            </a:endParaRPr>
          </a:p>
          <a:p>
            <a:r>
              <a:rPr lang="cs-CZ" dirty="0">
                <a:latin typeface="Algerian" pitchFamily="82" charset="0"/>
              </a:rPr>
              <a:t> </a:t>
            </a:r>
            <a:r>
              <a:rPr lang="cs-CZ" dirty="0" smtClean="0">
                <a:latin typeface="Algerian" pitchFamily="82" charset="0"/>
              </a:rPr>
              <a:t>                        </a:t>
            </a:r>
            <a:r>
              <a:rPr lang="cs-CZ" dirty="0" err="1" smtClean="0">
                <a:latin typeface="Algerian" pitchFamily="82" charset="0"/>
              </a:rPr>
              <a:t>Tea</a:t>
            </a:r>
            <a:r>
              <a:rPr lang="cs-CZ" dirty="0" smtClean="0">
                <a:latin typeface="Algerian" pitchFamily="82" charset="0"/>
              </a:rPr>
              <a:t>   </a:t>
            </a:r>
            <a:r>
              <a:rPr lang="cs-CZ" dirty="0" smtClean="0">
                <a:latin typeface="Blackadder ITC" pitchFamily="82" charset="0"/>
              </a:rPr>
              <a:t>1 </a:t>
            </a:r>
            <a:r>
              <a:rPr lang="cs-CZ" dirty="0" err="1" smtClean="0">
                <a:latin typeface="Blackadder ITC" pitchFamily="82" charset="0"/>
              </a:rPr>
              <a:t>dollars</a:t>
            </a:r>
            <a:r>
              <a:rPr lang="cs-CZ" dirty="0" smtClean="0">
                <a:latin typeface="Blackadder ITC" pitchFamily="82" charset="0"/>
              </a:rPr>
              <a:t>     </a:t>
            </a:r>
            <a:endParaRPr lang="cs-CZ" dirty="0">
              <a:latin typeface="Blackadder ITC" pitchFamily="8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0648"/>
            <a:ext cx="11334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0648"/>
            <a:ext cx="1771881" cy="1328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16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W: </a:t>
            </a:r>
            <a:r>
              <a:rPr lang="cs-CZ" dirty="0" err="1" smtClean="0"/>
              <a:t>Good</a:t>
            </a:r>
            <a:r>
              <a:rPr lang="cs-CZ" dirty="0" smtClean="0"/>
              <a:t> morning.</a:t>
            </a:r>
          </a:p>
          <a:p>
            <a:r>
              <a:rPr lang="cs-CZ" dirty="0" smtClean="0"/>
              <a:t>C: </a:t>
            </a:r>
            <a:r>
              <a:rPr lang="cs-CZ" dirty="0" err="1" smtClean="0"/>
              <a:t>Good</a:t>
            </a:r>
            <a:r>
              <a:rPr lang="cs-CZ" dirty="0" smtClean="0"/>
              <a:t> morning.</a:t>
            </a:r>
          </a:p>
          <a:p>
            <a:r>
              <a:rPr lang="cs-CZ" dirty="0" smtClean="0"/>
              <a:t>W: </a:t>
            </a:r>
            <a:r>
              <a:rPr lang="cs-CZ" dirty="0" err="1" smtClean="0"/>
              <a:t>How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I help </a:t>
            </a:r>
            <a:r>
              <a:rPr lang="cs-CZ" dirty="0" err="1" smtClean="0"/>
              <a:t>you</a:t>
            </a:r>
            <a:r>
              <a:rPr lang="cs-CZ" dirty="0" smtClean="0"/>
              <a:t>?</a:t>
            </a:r>
          </a:p>
          <a:p>
            <a:r>
              <a:rPr lang="cs-CZ" dirty="0" smtClean="0"/>
              <a:t>C: I </a:t>
            </a:r>
            <a:r>
              <a:rPr lang="cs-CZ" dirty="0" err="1" smtClean="0"/>
              <a:t>would</a:t>
            </a:r>
            <a:r>
              <a:rPr lang="cs-CZ" dirty="0" smtClean="0"/>
              <a:t> like a menu.</a:t>
            </a:r>
          </a:p>
          <a:p>
            <a:r>
              <a:rPr lang="cs-CZ" dirty="0" smtClean="0"/>
              <a:t>W: Ok, </a:t>
            </a:r>
            <a:r>
              <a:rPr lang="cs-CZ" dirty="0" err="1" smtClean="0"/>
              <a:t>here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are.</a:t>
            </a:r>
          </a:p>
          <a:p>
            <a:r>
              <a:rPr lang="cs-CZ" dirty="0" smtClean="0"/>
              <a:t>C: </a:t>
            </a:r>
            <a:r>
              <a:rPr lang="cs-CZ" dirty="0" err="1" smtClean="0"/>
              <a:t>Thanks</a:t>
            </a:r>
            <a:r>
              <a:rPr lang="cs-CZ" dirty="0" smtClean="0"/>
              <a:t>. I </a:t>
            </a:r>
            <a:r>
              <a:rPr lang="cs-CZ" dirty="0" err="1" smtClean="0"/>
              <a:t>would</a:t>
            </a:r>
            <a:r>
              <a:rPr lang="cs-CZ" dirty="0" smtClean="0"/>
              <a:t> like </a:t>
            </a:r>
            <a:r>
              <a:rPr lang="cs-CZ" dirty="0" err="1" smtClean="0"/>
              <a:t>pumpkin</a:t>
            </a:r>
            <a:r>
              <a:rPr lang="cs-CZ" dirty="0" smtClean="0"/>
              <a:t> </a:t>
            </a:r>
            <a:r>
              <a:rPr lang="cs-CZ" dirty="0" err="1" smtClean="0"/>
              <a:t>soup</a:t>
            </a:r>
            <a:r>
              <a:rPr lang="cs-CZ" dirty="0"/>
              <a:t> </a:t>
            </a:r>
            <a:r>
              <a:rPr lang="cs-CZ" dirty="0" smtClean="0"/>
              <a:t>and </a:t>
            </a:r>
            <a:r>
              <a:rPr lang="cs-CZ" dirty="0" err="1" smtClean="0"/>
              <a:t>rissoto</a:t>
            </a:r>
            <a:r>
              <a:rPr lang="cs-CZ" dirty="0" smtClean="0"/>
              <a:t>.</a:t>
            </a:r>
          </a:p>
          <a:p>
            <a:r>
              <a:rPr lang="cs-CZ" dirty="0" smtClean="0"/>
              <a:t>W: </a:t>
            </a:r>
            <a:r>
              <a:rPr lang="cs-CZ" dirty="0" err="1" smtClean="0"/>
              <a:t>Please</a:t>
            </a:r>
            <a:r>
              <a:rPr lang="cs-CZ" dirty="0" smtClean="0"/>
              <a:t> </a:t>
            </a:r>
            <a:r>
              <a:rPr lang="cs-CZ" dirty="0" err="1" smtClean="0"/>
              <a:t>wait</a:t>
            </a:r>
            <a:endParaRPr lang="cs-CZ" dirty="0" smtClean="0"/>
          </a:p>
          <a:p>
            <a:r>
              <a:rPr lang="cs-CZ" dirty="0"/>
              <a:t>-</a:t>
            </a:r>
            <a:endParaRPr lang="cs-CZ" dirty="0" smtClean="0"/>
          </a:p>
          <a:p>
            <a:r>
              <a:rPr lang="cs-CZ" dirty="0" smtClean="0"/>
              <a:t>C: Ok. </a:t>
            </a:r>
            <a:r>
              <a:rPr lang="cs-CZ" dirty="0" err="1" smtClean="0"/>
              <a:t>How</a:t>
            </a:r>
            <a:r>
              <a:rPr lang="cs-CZ" dirty="0" smtClean="0"/>
              <a:t> much </a:t>
            </a:r>
            <a:r>
              <a:rPr lang="cs-CZ" dirty="0" err="1" smtClean="0"/>
              <a:t>does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cost</a:t>
            </a:r>
            <a:r>
              <a:rPr lang="cs-CZ" dirty="0" smtClean="0"/>
              <a:t> ?</a:t>
            </a:r>
            <a:endParaRPr lang="cs-CZ" dirty="0" smtClean="0"/>
          </a:p>
          <a:p>
            <a:r>
              <a:rPr lang="cs-CZ" dirty="0" smtClean="0"/>
              <a:t>W: 12 </a:t>
            </a:r>
            <a:r>
              <a:rPr lang="cs-CZ" dirty="0" err="1" smtClean="0"/>
              <a:t>dollars</a:t>
            </a:r>
            <a:r>
              <a:rPr lang="cs-CZ" dirty="0" smtClean="0"/>
              <a:t>.</a:t>
            </a:r>
          </a:p>
          <a:p>
            <a:r>
              <a:rPr lang="cs-CZ" dirty="0" smtClean="0"/>
              <a:t>C: </a:t>
            </a:r>
            <a:r>
              <a:rPr lang="cs-CZ" dirty="0" err="1" smtClean="0"/>
              <a:t>C</a:t>
            </a:r>
            <a:r>
              <a:rPr lang="en-US" dirty="0" smtClean="0"/>
              <a:t>an </a:t>
            </a:r>
            <a:r>
              <a:rPr lang="cs-CZ" dirty="0" smtClean="0"/>
              <a:t>I </a:t>
            </a:r>
            <a:r>
              <a:rPr lang="en-US" dirty="0" smtClean="0"/>
              <a:t>pay </a:t>
            </a:r>
            <a:r>
              <a:rPr lang="en-US" dirty="0"/>
              <a:t>by credit card</a:t>
            </a:r>
            <a:r>
              <a:rPr lang="en-US" dirty="0" smtClean="0"/>
              <a:t>?</a:t>
            </a:r>
            <a:endParaRPr lang="cs-CZ" dirty="0" smtClean="0"/>
          </a:p>
          <a:p>
            <a:r>
              <a:rPr lang="cs-CZ" dirty="0" smtClean="0"/>
              <a:t>W: </a:t>
            </a:r>
            <a:r>
              <a:rPr lang="cs-CZ" dirty="0" err="1" smtClean="0"/>
              <a:t>Yes</a:t>
            </a:r>
            <a:r>
              <a:rPr lang="cs-CZ" dirty="0" smtClean="0"/>
              <a:t>,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course</a:t>
            </a:r>
            <a:r>
              <a:rPr lang="cs-CZ" dirty="0" smtClean="0"/>
              <a:t>.</a:t>
            </a:r>
          </a:p>
          <a:p>
            <a:r>
              <a:rPr lang="cs-CZ" dirty="0" smtClean="0"/>
              <a:t>C: </a:t>
            </a:r>
            <a:r>
              <a:rPr lang="cs-CZ" dirty="0" err="1" smtClean="0"/>
              <a:t>Thank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. </a:t>
            </a:r>
            <a:r>
              <a:rPr lang="cs-CZ" dirty="0" err="1" smtClean="0"/>
              <a:t>Good</a:t>
            </a:r>
            <a:r>
              <a:rPr lang="cs-CZ" dirty="0" smtClean="0"/>
              <a:t> </a:t>
            </a:r>
            <a:r>
              <a:rPr lang="cs-CZ" dirty="0" err="1" smtClean="0"/>
              <a:t>bye</a:t>
            </a:r>
            <a:r>
              <a:rPr lang="cs-CZ" dirty="0" smtClean="0"/>
              <a:t>.</a:t>
            </a:r>
          </a:p>
          <a:p>
            <a:r>
              <a:rPr lang="cs-CZ" dirty="0" smtClean="0"/>
              <a:t>W: </a:t>
            </a:r>
            <a:r>
              <a:rPr lang="cs-CZ" dirty="0" err="1" smtClean="0"/>
              <a:t>Good</a:t>
            </a:r>
            <a:r>
              <a:rPr lang="cs-CZ" dirty="0" smtClean="0"/>
              <a:t> </a:t>
            </a:r>
            <a:r>
              <a:rPr lang="cs-CZ" dirty="0" err="1" smtClean="0"/>
              <a:t>buy</a:t>
            </a:r>
            <a:r>
              <a:rPr lang="cs-CZ" dirty="0" smtClean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18941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antern">
  <a:themeElements>
    <a:clrScheme name="Lantern">
      <a:dk1>
        <a:sysClr val="windowText" lastClr="000000"/>
      </a:dk1>
      <a:lt1>
        <a:sysClr val="window" lastClr="FFFFFF"/>
      </a:lt1>
      <a:dk2>
        <a:srgbClr val="430000"/>
      </a:dk2>
      <a:lt2>
        <a:srgbClr val="FFE8E8"/>
      </a:lt2>
      <a:accent1>
        <a:srgbClr val="E91201"/>
      </a:accent1>
      <a:accent2>
        <a:srgbClr val="FF6262"/>
      </a:accent2>
      <a:accent3>
        <a:srgbClr val="FF8000"/>
      </a:accent3>
      <a:accent4>
        <a:srgbClr val="EEA451"/>
      </a:accent4>
      <a:accent5>
        <a:srgbClr val="EA44C9"/>
      </a:accent5>
      <a:accent6>
        <a:srgbClr val="D21578"/>
      </a:accent6>
      <a:hlink>
        <a:srgbClr val="00B5CE"/>
      </a:hlink>
      <a:folHlink>
        <a:srgbClr val="E17100"/>
      </a:folHlink>
    </a:clrScheme>
    <a:fontScheme name="Lantern">
      <a:majorFont>
        <a:latin typeface="Tw Cen MT"/>
        <a:ea typeface=""/>
        <a:cs typeface=""/>
        <a:font script="Cyrl" typeface="Tahoma"/>
        <a:font script="Grek" typeface="Tahoma"/>
        <a:font script="Jpan" typeface="HG丸ｺﾞｼｯｸM-PRO"/>
        <a:font script="Hang" typeface="HY엽서L"/>
        <a:font script="Hans" typeface="黑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HG丸ｺﾞｼｯｸM-PRO"/>
        <a:font script="Hang" typeface="맑은 고딕"/>
        <a:font script="Hans" typeface="幼圆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ntern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"/>
                <a:shade val="100000"/>
                <a:hueMod val="100000"/>
                <a:satMod val="100000"/>
              </a:schemeClr>
            </a:gs>
            <a:gs pos="10000">
              <a:schemeClr val="phClr">
                <a:tint val="30000"/>
                <a:shade val="100000"/>
                <a:hueMod val="100000"/>
                <a:satMod val="100000"/>
              </a:schemeClr>
            </a:gs>
            <a:gs pos="30000">
              <a:schemeClr val="phClr">
                <a:tint val="8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90000"/>
                <a:shade val="100000"/>
                <a:hueMod val="100000"/>
                <a:satMod val="100000"/>
              </a:schemeClr>
            </a:gs>
            <a:gs pos="10000">
              <a:schemeClr val="phClr">
                <a:tint val="90000"/>
                <a:shade val="80000"/>
                <a:hueMod val="100000"/>
                <a:satMod val="100000"/>
              </a:schemeClr>
            </a:gs>
            <a:gs pos="30000">
              <a:schemeClr val="phClr">
                <a:tint val="100000"/>
                <a:shade val="5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20000"/>
                <a:hueMod val="100000"/>
                <a:satMod val="100000"/>
              </a:schemeClr>
            </a:gs>
          </a:gsLst>
          <a:path path="circle">
            <a:fillToRect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/>
            <a:lightRig rig="chilly" dir="tl">
              <a:rot lat="0" lon="0" rev="2700000"/>
            </a:lightRig>
          </a:scene3d>
          <a:sp3d prstMaterial="matte">
            <a:bevelT/>
            <a:contourClr>
              <a:schemeClr val="bg2">
                <a:tint val="1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/>
            <a:lightRig rig="twoPt" dir="t">
              <a:rot lat="0" lon="0" rev="8100000"/>
            </a:lightRig>
          </a:scene3d>
          <a:sp3d prstMaterial="matte">
            <a:bevelT/>
            <a:bevelB w="0" h="0"/>
            <a:extrusionClr>
              <a:schemeClr val="bg1"/>
            </a:extrusionClr>
          </a:sp3d>
        </a:effectStyle>
      </a:effectStyleLst>
      <a:bgFillStyleLst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  <a:lum val="90000"/>
              </a:schemeClr>
            </a:gs>
            <a:gs pos="5000">
              <a:schemeClr val="phClr">
                <a:tint val="100000"/>
                <a:shade val="100000"/>
                <a:hueMod val="100000"/>
                <a:satMod val="100000"/>
                <a:lum val="80000"/>
              </a:schemeClr>
            </a:gs>
            <a:gs pos="10000">
              <a:schemeClr val="phClr">
                <a:tint val="100000"/>
                <a:shade val="100000"/>
                <a:hueMod val="100000"/>
                <a:satMod val="100000"/>
                <a:lum val="8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100000"/>
                <a:hueMod val="100000"/>
                <a:satMod val="70000"/>
              </a:schemeClr>
              <a:srgbClr val="F07800">
                <a:alpha val="77647"/>
              </a:srgbClr>
            </a:duotone>
          </a:blip>
          <a:stretch>
            <a:fillRect/>
          </a:stretch>
        </a:blipFill>
        <a:blipFill>
          <a:blip xmlns:r="http://schemas.openxmlformats.org/officeDocument/2006/relationships" r:embed="rId2">
            <a:duotone>
              <a:schemeClr val="phClr">
                <a:tint val="100000"/>
                <a:shade val="100000"/>
                <a:hueMod val="100000"/>
                <a:satMod val="70000"/>
              </a:schemeClr>
              <a:srgbClr val="F07800">
                <a:alpha val="77647"/>
              </a:srgb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 lampy</Template>
  <TotalTime>128</TotalTime>
  <Words>344</Words>
  <Application>Microsoft Office PowerPoint</Application>
  <PresentationFormat>Předvádění na obrazovce (4:3)</PresentationFormat>
  <Paragraphs>90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Lantern</vt:lpstr>
      <vt:lpstr>My Restaurant</vt:lpstr>
      <vt:lpstr>Starter:</vt:lpstr>
      <vt:lpstr>Soups:</vt:lpstr>
      <vt:lpstr>Main dish:</vt:lpstr>
      <vt:lpstr>Snímek 5</vt:lpstr>
      <vt:lpstr>Annex: </vt:lpstr>
      <vt:lpstr>Desserts:</vt:lpstr>
      <vt:lpstr>Drinks:</vt:lpstr>
      <vt:lpstr>Snímek 9</vt:lpstr>
      <vt:lpstr>Snímek 10</vt:lpstr>
      <vt:lpstr>Zdroje: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Restaurant</dc:title>
  <dc:creator>Home</dc:creator>
  <cp:lastModifiedBy>Helena Boušková</cp:lastModifiedBy>
  <cp:revision>37</cp:revision>
  <dcterms:created xsi:type="dcterms:W3CDTF">2013-02-27T13:15:34Z</dcterms:created>
  <dcterms:modified xsi:type="dcterms:W3CDTF">2013-03-11T12:37:38Z</dcterms:modified>
</cp:coreProperties>
</file>