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59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90" d="100"/>
          <a:sy n="90" d="100"/>
        </p:scale>
        <p:origin x="-600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357E8-DB44-4003-9C3F-96EBA0F6A1AF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791D5-D635-4B03-9F74-B031B2AF949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791D5-D635-4B03-9F74-B031B2AF9492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Relationship Id="rId9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pedia.cz/" TargetMode="External"/><Relationship Id="rId2" Type="http://schemas.openxmlformats.org/officeDocument/2006/relationships/hyperlink" Target="http://www.google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anchor="ctr">
            <a:normAutofit/>
          </a:bodyPr>
          <a:lstStyle/>
          <a:p>
            <a:pPr algn="ctr"/>
            <a:r>
              <a:rPr lang="cs-CZ" sz="96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Menu</a:t>
            </a:r>
            <a:endParaRPr lang="cs-CZ" sz="9600" b="1" i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Obrázek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8640"/>
            <a:ext cx="1584176" cy="23504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 descr="f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4869160"/>
            <a:ext cx="2847975" cy="1609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 descr="as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2060848"/>
            <a:ext cx="1656184" cy="23609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Obrázek 6" descr="bez názvu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3568" y="2204864"/>
            <a:ext cx="1800200" cy="2195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1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 </a:t>
            </a:r>
            <a:r>
              <a:rPr lang="cs-CZ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Interview: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Good afternoon sir.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C:Good afternoon.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What would you like?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I would like a menu.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Of course, here you are sir.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Thank you.                                                                                                                                     Five minutes later.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 Have you chosen?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Yes. I'll have chicken with chips  and for a drink Fanta 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Certainly sir right away.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Thank you.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   After meal.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would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like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 to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pay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Sure, I'll be right with you sir.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How much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is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it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?</a:t>
            </a:r>
            <a:endParaRPr lang="cs-CZ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So, we have Fanta and chicken with fries. So 20 dolars sir.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22 dolars .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Change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for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you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.</a:t>
            </a:r>
            <a:endParaRPr lang="cs-CZ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Thank you very much sir. 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C: 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 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</a:t>
            </a:r>
            <a:r>
              <a:rPr lang="cs-CZ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hank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you , it was delicious. Good bye.</a:t>
            </a:r>
          </a:p>
          <a:p>
            <a:pPr>
              <a:buNone/>
            </a:pPr>
            <a:r>
              <a:rPr lang="cs-CZ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W: Thank you sir.Good bye. </a:t>
            </a:r>
          </a:p>
          <a:p>
            <a:endParaRPr lang="cs-CZ" sz="18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0" y="0"/>
          <a:ext cx="1979712" cy="68580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979712"/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Pear                </a:t>
                      </a:r>
                      <a:r>
                        <a:rPr lang="cs-CZ" sz="2400" i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  </a:t>
                      </a:r>
                      <a:endParaRPr lang="cs-CZ" sz="24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Lemon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Plum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Mandarin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Orange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Apple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Cherry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cs-CZ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haroni" pitchFamily="2" charset="-79"/>
                          <a:cs typeface="Aharoni" pitchFamily="2" charset="-79"/>
                        </a:rPr>
                        <a:t>Banana</a:t>
                      </a:r>
                      <a:endParaRPr lang="cs-CZ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Obrázek 5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2852936"/>
            <a:ext cx="1833606" cy="1368152"/>
          </a:xfrm>
          <a:prstGeom prst="rect">
            <a:avLst/>
          </a:prstGeom>
        </p:spPr>
      </p:pic>
      <p:pic>
        <p:nvPicPr>
          <p:cNvPr id="7" name="Obrázek 6" descr="jg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620688"/>
            <a:ext cx="1670904" cy="1512168"/>
          </a:xfrm>
          <a:prstGeom prst="rect">
            <a:avLst/>
          </a:prstGeom>
        </p:spPr>
      </p:pic>
      <p:pic>
        <p:nvPicPr>
          <p:cNvPr id="8" name="Obrázek 7" descr="stažený soubor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2780928"/>
            <a:ext cx="1922688" cy="1440160"/>
          </a:xfrm>
          <a:prstGeom prst="rect">
            <a:avLst/>
          </a:prstGeom>
        </p:spPr>
      </p:pic>
      <p:pic>
        <p:nvPicPr>
          <p:cNvPr id="9" name="Obrázek 8" descr="stažený soubor (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73530" y="0"/>
            <a:ext cx="1770469" cy="1556792"/>
          </a:xfrm>
          <a:prstGeom prst="rect">
            <a:avLst/>
          </a:prstGeom>
        </p:spPr>
      </p:pic>
      <p:pic>
        <p:nvPicPr>
          <p:cNvPr id="10" name="Obrázek 9" descr="stažený soubor (5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797152"/>
            <a:ext cx="1736548" cy="1533103"/>
          </a:xfrm>
          <a:prstGeom prst="rect">
            <a:avLst/>
          </a:prstGeom>
        </p:spPr>
      </p:pic>
      <p:pic>
        <p:nvPicPr>
          <p:cNvPr id="11" name="Obrázek 10" descr="jljk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483768" y="260648"/>
            <a:ext cx="1335084" cy="1440160"/>
          </a:xfrm>
          <a:prstGeom prst="rect">
            <a:avLst/>
          </a:prstGeom>
        </p:spPr>
      </p:pic>
      <p:pic>
        <p:nvPicPr>
          <p:cNvPr id="12" name="Obrázek 11" descr="stažený soubor (6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44008" y="5013176"/>
            <a:ext cx="1465742" cy="1512168"/>
          </a:xfrm>
          <a:prstGeom prst="rect">
            <a:avLst/>
          </a:prstGeom>
        </p:spPr>
      </p:pic>
      <p:pic>
        <p:nvPicPr>
          <p:cNvPr id="13" name="Obrázek 12" descr="images (2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411760" y="5157192"/>
            <a:ext cx="1731340" cy="1152128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dirty="0" smtClean="0"/>
          </a:p>
          <a:p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Vytvořil: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Michal Hromádko</a:t>
            </a:r>
          </a:p>
          <a:p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Zdroje: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  <a:hlinkClick r:id="rId2"/>
              </a:rPr>
              <a:t>www.</a:t>
            </a:r>
            <a:r>
              <a:rPr lang="cs-CZ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  <a:hlinkClick r:id="rId2"/>
              </a:rPr>
              <a:t>google.cz</a:t>
            </a: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            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  <a:hlinkClick r:id="rId3"/>
              </a:rPr>
              <a:t>www.</a:t>
            </a:r>
            <a:r>
              <a:rPr lang="cs-CZ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  <a:hlinkClick r:id="rId3"/>
              </a:rPr>
              <a:t>wikipedia.cz</a:t>
            </a:r>
            <a:r>
              <a:rPr lang="cs-CZ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</a:p>
          <a:p>
            <a:endParaRPr lang="cs-CZ" sz="2800" dirty="0" smtClean="0">
              <a:latin typeface="Aharoni" pitchFamily="2" charset="-79"/>
              <a:cs typeface="Aharoni" pitchFamily="2" charset="-79"/>
            </a:endParaRPr>
          </a:p>
          <a:p>
            <a:r>
              <a:rPr lang="cs-CZ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Děkuji za pozornost!</a:t>
            </a:r>
          </a:p>
          <a:p>
            <a:endParaRPr lang="cs-CZ" sz="2800" dirty="0" smtClean="0">
              <a:latin typeface="Aharoni" pitchFamily="2" charset="-79"/>
              <a:cs typeface="Aharoni" pitchFamily="2" charset="-79"/>
            </a:endParaRPr>
          </a:p>
          <a:p>
            <a:endParaRPr lang="cs-CZ" sz="2800" dirty="0" smtClean="0">
              <a:latin typeface="Aharoni" pitchFamily="2" charset="-79"/>
              <a:cs typeface="Aharoni" pitchFamily="2" charset="-79"/>
            </a:endParaRPr>
          </a:p>
          <a:p>
            <a:r>
              <a:rPr lang="cs-CZ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Have good meal!</a:t>
            </a:r>
            <a:r>
              <a:rPr lang="cs-CZ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  <a:sym typeface="Wingdings" pitchFamily="2" charset="2"/>
              </a:rPr>
              <a:t></a:t>
            </a:r>
            <a:endParaRPr lang="cs-CZ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Veselý obličej 3"/>
          <p:cNvSpPr/>
          <p:nvPr/>
        </p:nvSpPr>
        <p:spPr>
          <a:xfrm rot="839062">
            <a:off x="5028885" y="1912367"/>
            <a:ext cx="3384376" cy="3600400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anchor="ctr">
            <a:normAutofit/>
          </a:bodyPr>
          <a:lstStyle/>
          <a:p>
            <a:pPr algn="ctr"/>
            <a:r>
              <a:rPr lang="cs-CZ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My Restaurant</a:t>
            </a:r>
            <a:endParaRPr lang="cs-CZ" b="1" i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-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This restaurant is called The Needless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.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endParaRPr lang="cs-C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-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It was built in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1975.</a:t>
            </a: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-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There are two 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floors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.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In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first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floor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there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the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restaurant and in the second pension. </a:t>
            </a:r>
            <a:endParaRPr lang="cs-C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-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Outside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there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is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 garden restaurant where you can eat when it's nice weather. </a:t>
            </a:r>
            <a:endParaRPr lang="cs-C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-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House owner of this restaurant is Michal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Hrom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á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dko.</a:t>
            </a:r>
            <a:endParaRPr lang="cs-C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endParaRPr lang="cs-CZ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Obrázek 3" descr="vbcj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4581128"/>
            <a:ext cx="2466975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 descr="bez jg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509120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 descr="sjklj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4581128"/>
            <a:ext cx="2448272" cy="1584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cs-CZ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Starter:</a:t>
            </a:r>
          </a:p>
          <a:p>
            <a:pPr>
              <a:buNone/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Rolls with cherry tomatoes , ham and cheese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………. 30CZK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Pickled cheese………. 29CZK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Pies of flaky pastry………. 31CZK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Lorraine cheesecake………. 40CZK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Honey pears with walnuts………. 32CZK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Appetizer: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American cookie………. 15CZK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English sausages baked………. 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American pizza………. 27CZK</a:t>
            </a:r>
          </a:p>
          <a:p>
            <a:pPr>
              <a:buNone/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Toasts with the Serbian mixture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……….14CZK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English rolls……….18CZK </a:t>
            </a:r>
          </a:p>
          <a:p>
            <a:pPr>
              <a:buNone/>
            </a:pPr>
            <a:endParaRPr lang="cs-CZ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anchor="ctr"/>
          <a:lstStyle/>
          <a:p>
            <a:pPr algn="ctr"/>
            <a:r>
              <a:rPr lang="cs-CZ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meal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meals: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steak………. 65CZK                                   </a:t>
            </a:r>
          </a:p>
          <a:p>
            <a:pPr>
              <a:buNone/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steak with blue cheese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………. 62CZK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strips with honey………. 98 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gyros………. 72CZK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Chicken China………. 58CZK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Pork meals: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Pork in dark beer………. 102CZK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Pork steak………. 120CZK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Hangman's whip………. 198CZK</a:t>
            </a:r>
          </a:p>
          <a:p>
            <a:pPr>
              <a:buNone/>
            </a:pPr>
            <a:r>
              <a:rPr lang="cs-CZ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Grilled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knee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………. </a:t>
            </a: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150CZK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Chop in cream………. 126CZK</a:t>
            </a:r>
          </a:p>
          <a:p>
            <a:pPr>
              <a:buNone/>
            </a:pP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Obrázek 3" descr="stažený soub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495550" cy="1196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77025" y="0"/>
            <a:ext cx="2466975" cy="11967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i="1" u="sng" dirty="0" smtClean="0">
                <a:latin typeface="Aharoni" pitchFamily="2" charset="-79"/>
                <a:cs typeface="Aharoni" pitchFamily="2" charset="-79"/>
              </a:rPr>
              <a:t>Beef meals: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Beef goulash………. 120CZK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Beef in the Wild………. 98CZK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Sirloin in cream sauce………. 135CZK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Spanish roll………. 147CZK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Beef steak with onions………. 187CZK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Fish meals: 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Carp on black………. 200CZK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Fillets in Cream………. 208CZK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Trout in foil………. 146CZK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Trout………. 152CZK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Fish fillet………. 216CZK</a:t>
            </a:r>
          </a:p>
          <a:p>
            <a:endParaRPr lang="cs-CZ" sz="2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Soup: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Potato soup………. 40CZK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Garlic soup………. 45CZK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Split pea soup………. 50CZK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Mushroom soup………. 72CZK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Tomato soup………. 42CZK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Souces: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Tomato………. 100CZK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Sirloin………. 91CZK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Curry sauce………. 120CZK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Horseradish………. 105CZK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Dill………. 102CZK</a:t>
            </a:r>
          </a:p>
          <a:p>
            <a:pPr>
              <a:buNone/>
            </a:pPr>
            <a:endParaRPr lang="cs-CZ" i="1" dirty="0" smtClean="0"/>
          </a:p>
          <a:p>
            <a:endParaRPr lang="cs-CZ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i="1" u="sng" dirty="0" smtClean="0">
                <a:latin typeface="Aharoni" pitchFamily="2" charset="-79"/>
                <a:cs typeface="Aharoni" pitchFamily="2" charset="-79"/>
              </a:rPr>
              <a:t>Salads: </a:t>
            </a:r>
            <a:endParaRPr lang="cs-CZ" sz="2400" i="1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 Endive salad………. 20CZK                               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 Carrot salad with ginger………. 21CZK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 Rice salad………. 18CZK</a:t>
            </a:r>
            <a:endParaRPr lang="cs-CZ" sz="2400" i="1" u="sng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 Lentil salad with cucumber………. 25CZK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Salad with red beans………. 23CZK</a:t>
            </a:r>
          </a:p>
          <a:p>
            <a:pPr>
              <a:buNone/>
            </a:pPr>
            <a:r>
              <a:rPr lang="cs-CZ" sz="2400" b="1" i="1" u="sng" dirty="0" smtClean="0">
                <a:latin typeface="Aharoni" pitchFamily="2" charset="-79"/>
                <a:cs typeface="Aharoni" pitchFamily="2" charset="-79"/>
              </a:rPr>
              <a:t>Dessert: </a:t>
            </a:r>
            <a:endParaRPr lang="cs-CZ" sz="2400" i="1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Pears in maple syrup………. 21CZK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Baked Apples……….28CZK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Hazel waffles………. 30CZK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Chocolate cake………. 45CZK</a:t>
            </a:r>
          </a:p>
          <a:p>
            <a:pPr>
              <a:buNone/>
            </a:pPr>
            <a:r>
              <a:rPr lang="cs-CZ" sz="2400" i="1" dirty="0" smtClean="0">
                <a:latin typeface="Aharoni" pitchFamily="2" charset="-79"/>
                <a:cs typeface="Aharoni" pitchFamily="2" charset="-79"/>
              </a:rPr>
              <a:t>Stuffed cake………. 56CZK</a:t>
            </a:r>
          </a:p>
          <a:p>
            <a:pPr>
              <a:buNone/>
            </a:pPr>
            <a:r>
              <a:rPr lang="cs-CZ" sz="2400" i="1" u="sng" dirty="0" smtClean="0">
                <a:latin typeface="Aharoni" pitchFamily="2" charset="-79"/>
                <a:cs typeface="Aharoni" pitchFamily="2" charset="-79"/>
              </a:rPr>
              <a:t>          </a:t>
            </a:r>
            <a:endParaRPr lang="cs-CZ" sz="2400" i="1" dirty="0" smtClean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/>
            <a:r>
              <a:rPr lang="cs-CZ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Drinks</a:t>
            </a:r>
            <a:endParaRPr lang="cs-CZ" b="1" i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Alcoholic: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Wine………. 30CZK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Beer………. 25CZK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Martiny………. 45CZK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Fernet………. 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Becher………. 50CZK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Soft Drinks: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Fanta………. 20CZK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Coca Cola………. 25CZK				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Sprite………. 19CZK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Seven up………. 19CZK</a:t>
            </a:r>
          </a:p>
          <a:p>
            <a:pPr>
              <a:buNone/>
            </a:pPr>
            <a:r>
              <a:rPr lang="cs-CZ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Coca Cola light………. 26CZK</a:t>
            </a:r>
          </a:p>
          <a:p>
            <a:endParaRPr lang="cs-CZ" sz="2400" dirty="0"/>
          </a:p>
        </p:txBody>
      </p:sp>
      <p:pic>
        <p:nvPicPr>
          <p:cNvPr id="4" name="Obrázek 3" descr="stažený soubor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00925" y="1"/>
            <a:ext cx="1743075" cy="2492896"/>
          </a:xfrm>
          <a:prstGeom prst="rect">
            <a:avLst/>
          </a:prstGeom>
        </p:spPr>
      </p:pic>
      <p:pic>
        <p:nvPicPr>
          <p:cNvPr id="5" name="Obrázek 4" descr="stažený soubor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752725" cy="1340768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Sidedish</a:t>
            </a:r>
            <a:r>
              <a:rPr lang="cs-CZ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>
              <a:buNone/>
            </a:pP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V</a:t>
            </a:r>
            <a:r>
              <a:rPr lang="cs-CZ" sz="24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egetable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………. 18CZK</a:t>
            </a: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Pasta………. 25CZK</a:t>
            </a: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Croquettes………. 30CZK</a:t>
            </a: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Chips………. 26CZK</a:t>
            </a:r>
          </a:p>
          <a:p>
            <a:pPr>
              <a:buNone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Potato Dumplings………. 15CZK</a:t>
            </a:r>
          </a:p>
          <a:p>
            <a:pPr>
              <a:buNone/>
            </a:pPr>
            <a:endParaRPr lang="cs-CZ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Obrázek 3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95762"/>
            <a:ext cx="3480420" cy="27622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ázek 4" descr="l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36865" y="3931420"/>
            <a:ext cx="3907135" cy="29265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Obrázek 5" descr="images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30015" y="0"/>
            <a:ext cx="4013985" cy="2492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</TotalTime>
  <Words>352</Words>
  <Application>Microsoft Office PowerPoint</Application>
  <PresentationFormat>Předvádění na obrazovce (4:3)</PresentationFormat>
  <Paragraphs>129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Tok</vt:lpstr>
      <vt:lpstr>Snímek 1</vt:lpstr>
      <vt:lpstr>My Restaurant</vt:lpstr>
      <vt:lpstr>Snímek 3</vt:lpstr>
      <vt:lpstr>Main meal</vt:lpstr>
      <vt:lpstr>Snímek 5</vt:lpstr>
      <vt:lpstr>Snímek 6</vt:lpstr>
      <vt:lpstr>Snímek 7</vt:lpstr>
      <vt:lpstr>Drinks</vt:lpstr>
      <vt:lpstr>Snímek 9</vt:lpstr>
      <vt:lpstr>Snímek 10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Tatínek</dc:creator>
  <cp:lastModifiedBy>Helena Boušková</cp:lastModifiedBy>
  <cp:revision>27</cp:revision>
  <dcterms:created xsi:type="dcterms:W3CDTF">2013-03-09T18:28:18Z</dcterms:created>
  <dcterms:modified xsi:type="dcterms:W3CDTF">2013-03-11T07:09:54Z</dcterms:modified>
</cp:coreProperties>
</file>