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8"/>
  </p:notesMasterIdLst>
  <p:handoutMasterIdLst>
    <p:handoutMasterId r:id="rId9"/>
  </p:handoutMasterIdLst>
  <p:sldIdLst>
    <p:sldId id="256" r:id="rId3"/>
    <p:sldId id="257" r:id="rId4"/>
    <p:sldId id="258" r:id="rId5"/>
    <p:sldId id="259" r:id="rId6"/>
    <p:sldId id="260" r:id="rId7"/>
  </p:sldIdLst>
  <p:sldSz cx="10080625" cy="7559675" type="screen4x3"/>
  <p:notesSz cx="7559675" cy="106918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410" y="-78"/>
      </p:cViewPr>
      <p:guideLst>
        <p:guide orient="horz" pos="2381"/>
        <p:guide pos="317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ndale Sans UI" pitchFamily="2"/>
              <a:cs typeface="Tahoma" pitchFamily="2"/>
            </a:endParaRPr>
          </a:p>
        </p:txBody>
      </p:sp>
      <p:sp>
        <p:nvSpPr>
          <p:cNvPr id="3" name="Zástupný symbol pro datum 2"/>
          <p:cNvSpPr txBox="1">
            <a:spLocks noGrp="1"/>
          </p:cNvSpPr>
          <p:nvPr>
            <p:ph type="dt" sz="quarter" idx="1"/>
          </p:nvPr>
        </p:nvSpPr>
        <p:spPr>
          <a:xfrm>
            <a:off x="4278962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/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ndale Sans UI" pitchFamily="2"/>
              <a:cs typeface="Tahoma" pitchFamily="2"/>
            </a:endParaRPr>
          </a:p>
        </p:txBody>
      </p:sp>
      <p:sp>
        <p:nvSpPr>
          <p:cNvPr id="4" name="Zástupný symbol pro zápatí 3"/>
          <p:cNvSpPr txBox="1">
            <a:spLocks noGrp="1"/>
          </p:cNvSpPr>
          <p:nvPr>
            <p:ph type="ftr" sz="quarter" idx="2"/>
          </p:nvPr>
        </p:nvSpPr>
        <p:spPr>
          <a:xfrm>
            <a:off x="0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b" anchorCtr="0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ndale Sans UI" pitchFamily="2"/>
              <a:cs typeface="Tahoma" pitchFamily="2"/>
            </a:endParaRPr>
          </a:p>
        </p:txBody>
      </p:sp>
      <p:sp>
        <p:nvSpPr>
          <p:cNvPr id="5" name="Zástupný symbol pro číslo snímku 4"/>
          <p:cNvSpPr txBox="1">
            <a:spLocks noGrp="1"/>
          </p:cNvSpPr>
          <p:nvPr>
            <p:ph type="sldNum" sz="quarter" idx="3"/>
          </p:nvPr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b" anchorCtr="0" compatLnSpc="0"/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EA022E76-9E1D-4A64-96D3-925C3A4F071B}" type="slidenum">
              <a:t>‹#›</a:t>
            </a:fld>
            <a:endParaRPr lang="de-DE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ndale Sans UI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8996181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17"/>
            <a:ext cx="5345280" cy="4008958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Zástupný symbol pro poznámky 2"/>
          <p:cNvSpPr txBox="1">
            <a:spLocks noGrp="1"/>
          </p:cNvSpPr>
          <p:nvPr>
            <p:ph type="body" sz="quarter" idx="3"/>
          </p:nvPr>
        </p:nvSpPr>
        <p:spPr>
          <a:xfrm>
            <a:off x="755998" y="5078522"/>
            <a:ext cx="6047640" cy="481104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/>
          <a:lstStyle/>
          <a:p>
            <a:pPr lvl="0"/>
            <a:endParaRPr lang="cs-CZ"/>
          </a:p>
        </p:txBody>
      </p:sp>
      <p:sp>
        <p:nvSpPr>
          <p:cNvPr id="4" name="Zástupný symbol pro záhlaví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/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cs-CZ"/>
          </a:p>
        </p:txBody>
      </p:sp>
      <p:sp>
        <p:nvSpPr>
          <p:cNvPr id="5" name="Zástupný symbol pro datum 4"/>
          <p:cNvSpPr txBox="1">
            <a:spLocks noGrp="1"/>
          </p:cNvSpPr>
          <p:nvPr>
            <p:ph type="dt" idx="1"/>
          </p:nvPr>
        </p:nvSpPr>
        <p:spPr>
          <a:xfrm>
            <a:off x="4278962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/>
          <a:lstStyle>
            <a:lvl1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cs-CZ"/>
          </a:p>
        </p:txBody>
      </p:sp>
      <p:sp>
        <p:nvSpPr>
          <p:cNvPr id="6" name="Zástupný symbol pro zápatí 5"/>
          <p:cNvSpPr txBox="1">
            <a:spLocks noGrp="1"/>
          </p:cNvSpPr>
          <p:nvPr>
            <p:ph type="ftr" sz="quarter" idx="4"/>
          </p:nvPr>
        </p:nvSpPr>
        <p:spPr>
          <a:xfrm>
            <a:off x="0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/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cs-CZ"/>
          </a:p>
        </p:txBody>
      </p:sp>
      <p:sp>
        <p:nvSpPr>
          <p:cNvPr id="7" name="Zástupný symbol pro číslo snímku 6"/>
          <p:cNvSpPr txBox="1">
            <a:spLocks noGrp="1"/>
          </p:cNvSpPr>
          <p:nvPr>
            <p:ph type="sldNum" sz="quarter" idx="5"/>
          </p:nvPr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/>
          <a:lstStyle>
            <a:lvl1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fld id="{CE7C629F-17C1-472D-BFA1-90BCA971294F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173998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5999" marR="0" lvl="0" indent="-215999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cs-CZ" sz="2000" b="0" i="0" u="none" strike="noStrike" kern="1200" cap="none" spc="0" baseline="0">
        <a:solidFill>
          <a:srgbClr val="000000"/>
        </a:solidFill>
        <a:uFillTx/>
        <a:latin typeface="Arial" pitchFamily="18"/>
        <a:cs typeface="Tahoma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1"/>
            <a:ext cx="5345116" cy="4008436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1"/>
            <a:ext cx="5345116" cy="4008436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1"/>
            <a:ext cx="5345116" cy="4008436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1"/>
            <a:ext cx="5345116" cy="4008436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1"/>
            <a:ext cx="5345116" cy="4008436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ctrTitle"/>
          </p:nvPr>
        </p:nvSpPr>
        <p:spPr>
          <a:xfrm>
            <a:off x="755651" y="2347914"/>
            <a:ext cx="8569327" cy="162083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 txBox="1">
            <a:spLocks noGrp="1"/>
          </p:cNvSpPr>
          <p:nvPr>
            <p:ph type="subTitle" idx="1"/>
          </p:nvPr>
        </p:nvSpPr>
        <p:spPr>
          <a:xfrm>
            <a:off x="1512883" y="4283077"/>
            <a:ext cx="7056433" cy="1931990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5" name="Zástupný symbol pro zápatí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Zástupný symbol pro číslo snímku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2134B6D-EE5E-464A-851C-CBF84D2DC6D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11428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5" name="Zástupný symbol pro zápatí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Zástupný symbol pro číslo snímku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A428073-B9D8-4E09-875C-45953C577535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26563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 txBox="1">
            <a:spLocks noGrp="1"/>
          </p:cNvSpPr>
          <p:nvPr>
            <p:ph type="title" orient="vert"/>
          </p:nvPr>
        </p:nvSpPr>
        <p:spPr>
          <a:xfrm>
            <a:off x="7308854" y="301623"/>
            <a:ext cx="2266953" cy="6456358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 txBox="1">
            <a:spLocks noGrp="1"/>
          </p:cNvSpPr>
          <p:nvPr>
            <p:ph type="body" orient="vert" idx="1"/>
          </p:nvPr>
        </p:nvSpPr>
        <p:spPr>
          <a:xfrm>
            <a:off x="503240" y="301623"/>
            <a:ext cx="6653210" cy="6456358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5" name="Zástupný symbol pro zápatí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Zástupný symbol pro číslo snímku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A8C2EFA-1611-4097-9D8C-2E542010754A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17687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ctrTitle"/>
          </p:nvPr>
        </p:nvSpPr>
        <p:spPr>
          <a:xfrm>
            <a:off x="755651" y="2347914"/>
            <a:ext cx="8569327" cy="1620838"/>
          </a:xfrm>
        </p:spPr>
        <p:txBody>
          <a:bodyPr/>
          <a:lstStyle>
            <a:lvl1pPr>
              <a:defRPr lang="cs-CZ"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 txBox="1">
            <a:spLocks noGrp="1"/>
          </p:cNvSpPr>
          <p:nvPr>
            <p:ph type="subTitle" idx="1"/>
          </p:nvPr>
        </p:nvSpPr>
        <p:spPr>
          <a:xfrm>
            <a:off x="1512883" y="4283077"/>
            <a:ext cx="7056433" cy="1931990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Zástupný symbol pro zápatí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Zástupný symbol pro číslo snímku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25478D3-1791-41D0-9745-465F3BCD0F0C}" type="slidenum"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673683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cs-CZ"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Zástupný symbol pro zápatí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Zástupný symbol pro číslo snímku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CF8ACB2-72B1-4387-9791-B8C3EA08B8D5}" type="slidenum"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686813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>
          <a:xfrm>
            <a:off x="796927" y="4857749"/>
            <a:ext cx="8567735" cy="1501773"/>
          </a:xfrm>
        </p:spPr>
        <p:txBody>
          <a:bodyPr anchor="t" anchorCtr="0"/>
          <a:lstStyle>
            <a:lvl1pPr algn="l">
              <a:defRPr lang="cs-CZ" sz="4000" cap="all"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 txBox="1">
            <a:spLocks noGrp="1"/>
          </p:cNvSpPr>
          <p:nvPr>
            <p:ph type="body" idx="1"/>
          </p:nvPr>
        </p:nvSpPr>
        <p:spPr>
          <a:xfrm>
            <a:off x="796927" y="3203572"/>
            <a:ext cx="8567735" cy="1654177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Zástupný symbol pro zápatí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Zástupný symbol pro číslo snímku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036DEF8-C151-4E3E-BD39-BE90D9F7222E}" type="slidenum"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49189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cs-CZ"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 txBox="1">
            <a:spLocks noGrp="1"/>
          </p:cNvSpPr>
          <p:nvPr>
            <p:ph idx="1"/>
          </p:nvPr>
        </p:nvSpPr>
        <p:spPr>
          <a:xfrm>
            <a:off x="503240" y="2057400"/>
            <a:ext cx="4459291" cy="49895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 txBox="1">
            <a:spLocks noGrp="1"/>
          </p:cNvSpPr>
          <p:nvPr>
            <p:ph idx="2"/>
          </p:nvPr>
        </p:nvSpPr>
        <p:spPr>
          <a:xfrm>
            <a:off x="5114925" y="2057400"/>
            <a:ext cx="4460872" cy="49895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Zástupný symbol pro zápatí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Zástupný symbol pro číslo snímku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3F0CE0F-D093-4BB0-A60E-C0B4CAF0EFE7}" type="slidenum"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095204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>
          <a:xfrm>
            <a:off x="504821" y="303215"/>
            <a:ext cx="9072567" cy="1258891"/>
          </a:xfrm>
        </p:spPr>
        <p:txBody>
          <a:bodyPr/>
          <a:lstStyle>
            <a:lvl1pPr>
              <a:defRPr lang="cs-CZ"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 txBox="1">
            <a:spLocks noGrp="1"/>
          </p:cNvSpPr>
          <p:nvPr>
            <p:ph type="body" idx="1"/>
          </p:nvPr>
        </p:nvSpPr>
        <p:spPr>
          <a:xfrm>
            <a:off x="504821" y="1692270"/>
            <a:ext cx="4452935" cy="704846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 txBox="1">
            <a:spLocks noGrp="1"/>
          </p:cNvSpPr>
          <p:nvPr>
            <p:ph idx="2"/>
          </p:nvPr>
        </p:nvSpPr>
        <p:spPr>
          <a:xfrm>
            <a:off x="504821" y="2397127"/>
            <a:ext cx="4452935" cy="43561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 txBox="1">
            <a:spLocks noGrp="1"/>
          </p:cNvSpPr>
          <p:nvPr>
            <p:ph type="body" idx="3"/>
          </p:nvPr>
        </p:nvSpPr>
        <p:spPr>
          <a:xfrm>
            <a:off x="5121270" y="1692270"/>
            <a:ext cx="4456108" cy="704846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 txBox="1">
            <a:spLocks noGrp="1"/>
          </p:cNvSpPr>
          <p:nvPr>
            <p:ph idx="4"/>
          </p:nvPr>
        </p:nvSpPr>
        <p:spPr>
          <a:xfrm>
            <a:off x="5121270" y="2397127"/>
            <a:ext cx="4456108" cy="43561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8" name="Zástupný symbol pro zápatí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9" name="Zástupný symbol pro číslo snímku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8A20BBC-8B80-4471-8154-F813BCE92226}" type="slidenum"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19062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cs-CZ"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4" name="Zástupný symbol pro zápatí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Zástupný symbol pro číslo snímku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DF746A4-64CF-4BFA-AC5D-770D67152215}" type="slidenum"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304356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3" name="Zástupný symbol pro zápatí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4" name="Zástupný symbol pro číslo snímku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8207532-1137-43C7-AA96-9B127B9BD4A2}" type="slidenum"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400251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>
          <a:xfrm>
            <a:off x="504821" y="301623"/>
            <a:ext cx="3316291" cy="1279529"/>
          </a:xfrm>
        </p:spPr>
        <p:txBody>
          <a:bodyPr anchor="b" anchorCtr="0"/>
          <a:lstStyle>
            <a:lvl1pPr algn="l">
              <a:defRPr lang="cs-CZ" sz="2000"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 txBox="1">
            <a:spLocks noGrp="1"/>
          </p:cNvSpPr>
          <p:nvPr>
            <p:ph idx="1"/>
          </p:nvPr>
        </p:nvSpPr>
        <p:spPr>
          <a:xfrm>
            <a:off x="3941758" y="301623"/>
            <a:ext cx="5635620" cy="645160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 txBox="1">
            <a:spLocks noGrp="1"/>
          </p:cNvSpPr>
          <p:nvPr>
            <p:ph type="body" idx="2"/>
          </p:nvPr>
        </p:nvSpPr>
        <p:spPr>
          <a:xfrm>
            <a:off x="504821" y="1581153"/>
            <a:ext cx="3316291" cy="5172075"/>
          </a:xfr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Zástupný symbol pro zápatí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Zástupný symbol pro číslo snímku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F1B3657-F89E-4530-9D6F-76515318343B}" type="slidenum"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482380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5" name="Zástupný symbol pro zápatí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Zástupný symbol pro číslo snímku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0306AC5-63B8-4848-824D-A88641271200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07140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>
          <a:xfrm>
            <a:off x="1976439" y="5291139"/>
            <a:ext cx="6048371" cy="625477"/>
          </a:xfrm>
        </p:spPr>
        <p:txBody>
          <a:bodyPr anchor="b" anchorCtr="0"/>
          <a:lstStyle>
            <a:lvl1pPr algn="l">
              <a:defRPr lang="cs-CZ" sz="2000"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 txBox="1">
            <a:spLocks noGrp="1"/>
          </p:cNvSpPr>
          <p:nvPr>
            <p:ph type="pic" idx="1"/>
          </p:nvPr>
        </p:nvSpPr>
        <p:spPr>
          <a:xfrm>
            <a:off x="1976439" y="674690"/>
            <a:ext cx="6048371" cy="4537079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cs-CZ"/>
          </a:p>
        </p:txBody>
      </p:sp>
      <p:sp>
        <p:nvSpPr>
          <p:cNvPr id="4" name="Zástupný symbol pro text 3"/>
          <p:cNvSpPr txBox="1">
            <a:spLocks noGrp="1"/>
          </p:cNvSpPr>
          <p:nvPr>
            <p:ph type="body" idx="2"/>
          </p:nvPr>
        </p:nvSpPr>
        <p:spPr>
          <a:xfrm>
            <a:off x="1976439" y="5916616"/>
            <a:ext cx="6048371" cy="887416"/>
          </a:xfr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Zástupný symbol pro zápatí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Zástupný symbol pro číslo snímku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E1D49BE-39CC-4812-BE76-7426FCD5DA6C}" type="slidenum"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56129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cs-CZ"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Zástupný symbol pro zápatí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Zástupný symbol pro číslo snímku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07A84F5-D30B-4DE2-901B-2B2F13B88737}" type="slidenum"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386630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 txBox="1">
            <a:spLocks noGrp="1"/>
          </p:cNvSpPr>
          <p:nvPr>
            <p:ph type="title" orient="vert"/>
          </p:nvPr>
        </p:nvSpPr>
        <p:spPr>
          <a:xfrm>
            <a:off x="7308854" y="301623"/>
            <a:ext cx="2266953" cy="6745291"/>
          </a:xfrm>
        </p:spPr>
        <p:txBody>
          <a:bodyPr vert="eaVert"/>
          <a:lstStyle>
            <a:lvl1pPr>
              <a:defRPr lang="cs-CZ"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 txBox="1">
            <a:spLocks noGrp="1"/>
          </p:cNvSpPr>
          <p:nvPr>
            <p:ph type="body" orient="vert" idx="1"/>
          </p:nvPr>
        </p:nvSpPr>
        <p:spPr>
          <a:xfrm>
            <a:off x="503240" y="301623"/>
            <a:ext cx="6653210" cy="6745291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Zástupný symbol pro zápatí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Zástupný symbol pro číslo snímku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B6EE546-97CB-4EE4-9B4A-8E8D366689E5}" type="slidenum"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87198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>
          <a:xfrm>
            <a:off x="796927" y="4857749"/>
            <a:ext cx="8567735" cy="1501773"/>
          </a:xfrm>
        </p:spPr>
        <p:txBody>
          <a:bodyPr anchor="t" anchorCtr="0"/>
          <a:lstStyle>
            <a:lvl1pPr algn="l">
              <a:defRPr sz="4000" b="1" cap="all"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 txBox="1">
            <a:spLocks noGrp="1"/>
          </p:cNvSpPr>
          <p:nvPr>
            <p:ph type="body" idx="1"/>
          </p:nvPr>
        </p:nvSpPr>
        <p:spPr>
          <a:xfrm>
            <a:off x="796927" y="3203572"/>
            <a:ext cx="8567735" cy="1654177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5" name="Zástupný symbol pro zápatí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Zástupný symbol pro číslo snímku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CF9B922-4C60-4F68-B929-006A32FF68EC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98787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 txBox="1">
            <a:spLocks noGrp="1"/>
          </p:cNvSpPr>
          <p:nvPr>
            <p:ph idx="1"/>
          </p:nvPr>
        </p:nvSpPr>
        <p:spPr>
          <a:xfrm>
            <a:off x="503240" y="1768477"/>
            <a:ext cx="4459291" cy="49895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 txBox="1">
            <a:spLocks noGrp="1"/>
          </p:cNvSpPr>
          <p:nvPr>
            <p:ph idx="2"/>
          </p:nvPr>
        </p:nvSpPr>
        <p:spPr>
          <a:xfrm>
            <a:off x="5114925" y="1768477"/>
            <a:ext cx="4460872" cy="49895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Zástupný symbol pro zápatí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7" name="Zástupný symbol pro číslo snímku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85539A0-C05F-434A-A543-30C1847787C9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75342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>
          <a:xfrm>
            <a:off x="504821" y="303215"/>
            <a:ext cx="9072567" cy="125889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 txBox="1">
            <a:spLocks noGrp="1"/>
          </p:cNvSpPr>
          <p:nvPr>
            <p:ph type="body" idx="1"/>
          </p:nvPr>
        </p:nvSpPr>
        <p:spPr>
          <a:xfrm>
            <a:off x="504821" y="1692270"/>
            <a:ext cx="4452935" cy="704846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 txBox="1">
            <a:spLocks noGrp="1"/>
          </p:cNvSpPr>
          <p:nvPr>
            <p:ph idx="2"/>
          </p:nvPr>
        </p:nvSpPr>
        <p:spPr>
          <a:xfrm>
            <a:off x="504821" y="2397127"/>
            <a:ext cx="4452935" cy="43561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 txBox="1">
            <a:spLocks noGrp="1"/>
          </p:cNvSpPr>
          <p:nvPr>
            <p:ph type="body" idx="3"/>
          </p:nvPr>
        </p:nvSpPr>
        <p:spPr>
          <a:xfrm>
            <a:off x="5121270" y="1692270"/>
            <a:ext cx="4456108" cy="704846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 txBox="1">
            <a:spLocks noGrp="1"/>
          </p:cNvSpPr>
          <p:nvPr>
            <p:ph idx="4"/>
          </p:nvPr>
        </p:nvSpPr>
        <p:spPr>
          <a:xfrm>
            <a:off x="5121270" y="2397127"/>
            <a:ext cx="4456108" cy="43561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8" name="Zástupný symbol pro zápatí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9" name="Zástupný symbol pro číslo snímku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98A969A-0481-47A5-B4F5-6C53F9BA143E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3714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4" name="Zástupný symbol pro zápatí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5" name="Zástupný symbol pro číslo snímku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9CC9E7D-7541-4174-B3F8-DFD906F8677A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278831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3" name="Zástupný symbol pro zápatí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4" name="Zástupný symbol pro číslo snímku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7BAAFB1-7F36-4185-9574-793FEC6BD2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762101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>
          <a:xfrm>
            <a:off x="504821" y="301623"/>
            <a:ext cx="3316291" cy="1279529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 txBox="1">
            <a:spLocks noGrp="1"/>
          </p:cNvSpPr>
          <p:nvPr>
            <p:ph idx="1"/>
          </p:nvPr>
        </p:nvSpPr>
        <p:spPr>
          <a:xfrm>
            <a:off x="3941758" y="301623"/>
            <a:ext cx="5635620" cy="645160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 txBox="1">
            <a:spLocks noGrp="1"/>
          </p:cNvSpPr>
          <p:nvPr>
            <p:ph type="body" idx="2"/>
          </p:nvPr>
        </p:nvSpPr>
        <p:spPr>
          <a:xfrm>
            <a:off x="504821" y="1581153"/>
            <a:ext cx="3316291" cy="5172075"/>
          </a:xfr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Zástupný symbol pro zápatí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7" name="Zástupný symbol pro číslo snímku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B93BDD9-6A7B-44DD-B0B8-F48B9C667328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62578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>
          <a:xfrm>
            <a:off x="1976439" y="5291139"/>
            <a:ext cx="6048371" cy="625477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 txBox="1">
            <a:spLocks noGrp="1"/>
          </p:cNvSpPr>
          <p:nvPr>
            <p:ph type="pic" idx="1"/>
          </p:nvPr>
        </p:nvSpPr>
        <p:spPr>
          <a:xfrm>
            <a:off x="1976439" y="674690"/>
            <a:ext cx="6048371" cy="4537079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cs-CZ"/>
          </a:p>
        </p:txBody>
      </p:sp>
      <p:sp>
        <p:nvSpPr>
          <p:cNvPr id="4" name="Zástupný symbol pro text 3"/>
          <p:cNvSpPr txBox="1">
            <a:spLocks noGrp="1"/>
          </p:cNvSpPr>
          <p:nvPr>
            <p:ph type="body" idx="2"/>
          </p:nvPr>
        </p:nvSpPr>
        <p:spPr>
          <a:xfrm>
            <a:off x="1976439" y="5916616"/>
            <a:ext cx="6048371" cy="887416"/>
          </a:xfr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Zástupný symbol pro zápatí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7" name="Zástupný symbol pro číslo snímku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3A23C58-D5F0-40EC-9CCB-841202577AC6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745914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 txBox="1">
            <a:spLocks noGrp="1"/>
          </p:cNvSpPr>
          <p:nvPr>
            <p:ph type="title"/>
          </p:nvPr>
        </p:nvSpPr>
        <p:spPr>
          <a:xfrm>
            <a:off x="503998" y="301322"/>
            <a:ext cx="9071643" cy="12621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1" compatLnSpc="1"/>
          <a:lstStyle/>
          <a:p>
            <a:pPr lvl="0"/>
            <a:endParaRPr lang="cs-CZ"/>
          </a:p>
        </p:txBody>
      </p:sp>
      <p:sp>
        <p:nvSpPr>
          <p:cNvPr id="3" name="Zástupný symbol pro text 2"/>
          <p:cNvSpPr txBox="1">
            <a:spLocks noGrp="1"/>
          </p:cNvSpPr>
          <p:nvPr>
            <p:ph type="body" idx="1"/>
          </p:nvPr>
        </p:nvSpPr>
        <p:spPr>
          <a:xfrm>
            <a:off x="503998" y="1769043"/>
            <a:ext cx="9071643" cy="498959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 txBox="1">
            <a:spLocks noGrp="1"/>
          </p:cNvSpPr>
          <p:nvPr>
            <p:ph type="dt" sz="half" idx="2"/>
          </p:nvPr>
        </p:nvSpPr>
        <p:spPr>
          <a:xfrm>
            <a:off x="503998" y="6887160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/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cs-CZ"/>
          </a:p>
        </p:txBody>
      </p:sp>
      <p:sp>
        <p:nvSpPr>
          <p:cNvPr id="5" name="Zástupný symbol pro zápatí 4"/>
          <p:cNvSpPr txBox="1">
            <a:spLocks noGrp="1"/>
          </p:cNvSpPr>
          <p:nvPr>
            <p:ph type="ftr" sz="quarter" idx="3"/>
          </p:nvPr>
        </p:nvSpPr>
        <p:spPr>
          <a:xfrm>
            <a:off x="3447361" y="6887160"/>
            <a:ext cx="3194995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1" compatLnSpc="1"/>
          <a:lstStyle>
            <a:lvl1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cs-CZ"/>
          </a:p>
        </p:txBody>
      </p:sp>
      <p:sp>
        <p:nvSpPr>
          <p:cNvPr id="6" name="Zástupný symbol pro číslo snímku 5"/>
          <p:cNvSpPr txBox="1">
            <a:spLocks noGrp="1"/>
          </p:cNvSpPr>
          <p:nvPr>
            <p:ph type="sldNum" sz="quarter" idx="4"/>
          </p:nvPr>
        </p:nvSpPr>
        <p:spPr>
          <a:xfrm>
            <a:off x="7227362" y="6887160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/>
          <a:lstStyle>
            <a:lvl1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fld id="{11D678DD-BDFD-4F99-9AF3-D07CCE86AA76}" type="slidenum"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xStyles>
    <p:titleStyle>
      <a:lvl1pPr marL="0" marR="0" lvl="0" indent="0" algn="ctr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SzPct val="45000"/>
        <a:buFont typeface="StarSymbol"/>
        <a:buChar char="●"/>
        <a:tabLst/>
        <a:defRPr lang="cs-CZ" sz="4400" b="0" i="0" u="none" strike="noStrike" kern="1200" cap="none" spc="0" baseline="0">
          <a:solidFill>
            <a:srgbClr val="000000"/>
          </a:solidFill>
          <a:uFillTx/>
          <a:latin typeface="Arial" pitchFamily="18"/>
          <a:cs typeface="Tahoma" pitchFamily="2"/>
        </a:defRPr>
      </a:lvl1pPr>
    </p:titleStyle>
    <p:bodyStyle>
      <a:lvl1pPr marL="431999" marR="0" lvl="0" indent="-323999" defTabSz="914400" rtl="0" fontAlgn="auto" hangingPunct="0">
        <a:lnSpc>
          <a:spcPct val="100000"/>
        </a:lnSpc>
        <a:spcBef>
          <a:spcPts val="0"/>
        </a:spcBef>
        <a:spcAft>
          <a:spcPts val="1415"/>
        </a:spcAft>
        <a:buSzPct val="45000"/>
        <a:buFont typeface="StarSymbol"/>
        <a:buChar char="●"/>
        <a:tabLst/>
        <a:defRPr lang="cs-CZ" sz="3200" b="0" i="0" u="none" strike="noStrike" kern="1200" cap="none" spc="0" baseline="0">
          <a:solidFill>
            <a:srgbClr val="000000"/>
          </a:solidFill>
          <a:uFillTx/>
          <a:latin typeface="Arial" pitchFamily="18"/>
          <a:ea typeface="Andale Sans UI" pitchFamily="2"/>
          <a:cs typeface="Tahoma" pitchFamily="2"/>
        </a:defRPr>
      </a:lvl1pPr>
      <a:lvl2pPr marL="863998" marR="0" lvl="1" indent="-323999" defTabSz="914400" rtl="0" fontAlgn="auto" hangingPunct="1">
        <a:lnSpc>
          <a:spcPct val="100000"/>
        </a:lnSpc>
        <a:spcBef>
          <a:spcPts val="0"/>
        </a:spcBef>
        <a:spcAft>
          <a:spcPts val="1135"/>
        </a:spcAft>
        <a:buSzPct val="45000"/>
        <a:buFont typeface="StarSymbol"/>
        <a:buChar char="●"/>
        <a:tabLst/>
        <a:defRPr lang="cs-CZ" sz="2800" b="0" i="0" u="none" strike="noStrike" kern="1200" cap="none" spc="0" baseline="0">
          <a:solidFill>
            <a:srgbClr val="000000"/>
          </a:solidFill>
          <a:uFillTx/>
          <a:latin typeface="Arial" pitchFamily="18"/>
          <a:ea typeface="Andale Sans UI" pitchFamily="2"/>
          <a:cs typeface="Tahoma" pitchFamily="2"/>
        </a:defRPr>
      </a:lvl2pPr>
      <a:lvl3pPr marL="1295997" marR="0" lvl="2" indent="-287999" defTabSz="914400" rtl="0" fontAlgn="auto" hangingPunct="1">
        <a:lnSpc>
          <a:spcPct val="100000"/>
        </a:lnSpc>
        <a:spcBef>
          <a:spcPts val="0"/>
        </a:spcBef>
        <a:spcAft>
          <a:spcPts val="850"/>
        </a:spcAft>
        <a:buSzPct val="75000"/>
        <a:buFont typeface="StarSymbol"/>
        <a:buChar char="–"/>
        <a:tabLst/>
        <a:defRPr lang="cs-CZ" sz="2400" b="0" i="0" u="none" strike="noStrike" kern="1200" cap="none" spc="0" baseline="0">
          <a:solidFill>
            <a:srgbClr val="000000"/>
          </a:solidFill>
          <a:uFillTx/>
          <a:latin typeface="Arial" pitchFamily="18"/>
          <a:ea typeface="Andale Sans UI" pitchFamily="2"/>
          <a:cs typeface="Tahoma" pitchFamily="2"/>
        </a:defRPr>
      </a:lvl3pPr>
      <a:lvl4pPr marL="1727996" marR="0" lvl="3" indent="-215999" defTabSz="914400" rtl="0" fontAlgn="auto" hangingPunct="1">
        <a:lnSpc>
          <a:spcPct val="100000"/>
        </a:lnSpc>
        <a:spcBef>
          <a:spcPts val="0"/>
        </a:spcBef>
        <a:spcAft>
          <a:spcPts val="565"/>
        </a:spcAft>
        <a:buSzPct val="45000"/>
        <a:buFont typeface="StarSymbol"/>
        <a:buChar char="●"/>
        <a:tabLst/>
        <a:defRPr lang="cs-CZ" sz="2000" b="0" i="0" u="none" strike="noStrike" kern="1200" cap="none" spc="0" baseline="0">
          <a:solidFill>
            <a:srgbClr val="000000"/>
          </a:solidFill>
          <a:uFillTx/>
          <a:latin typeface="Arial" pitchFamily="18"/>
          <a:ea typeface="Andale Sans UI" pitchFamily="2"/>
          <a:cs typeface="Tahoma" pitchFamily="2"/>
        </a:defRPr>
      </a:lvl4pPr>
      <a:lvl5pPr marL="2159995" marR="0" lvl="4" indent="-215999" defTabSz="914400" rtl="0" fontAlgn="auto" hangingPunct="1">
        <a:lnSpc>
          <a:spcPct val="100000"/>
        </a:lnSpc>
        <a:spcBef>
          <a:spcPts val="0"/>
        </a:spcBef>
        <a:spcAft>
          <a:spcPts val="285"/>
        </a:spcAft>
        <a:buSzPct val="75000"/>
        <a:buFont typeface="StarSymbol"/>
        <a:buChar char="–"/>
        <a:tabLst/>
        <a:defRPr lang="cs-CZ" sz="2000" b="0" i="0" u="none" strike="noStrike" kern="1200" cap="none" spc="0" baseline="0">
          <a:solidFill>
            <a:srgbClr val="000000"/>
          </a:solidFill>
          <a:uFillTx/>
          <a:latin typeface="Arial" pitchFamily="18"/>
          <a:ea typeface="Andale Sans UI" pitchFamily="2"/>
          <a:cs typeface="Tahoma" pitchFamily="2"/>
        </a:defRPr>
      </a:lvl5pPr>
    </p:bodyStyle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 txBox="1">
            <a:spLocks noGrp="1"/>
          </p:cNvSpPr>
          <p:nvPr>
            <p:ph type="title"/>
          </p:nvPr>
        </p:nvSpPr>
        <p:spPr>
          <a:xfrm>
            <a:off x="503998" y="301322"/>
            <a:ext cx="9071643" cy="12621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1" compatLnSpc="1"/>
          <a:lstStyle/>
          <a:p>
            <a:pPr lvl="0"/>
            <a:endParaRPr lang="de-DE"/>
          </a:p>
        </p:txBody>
      </p:sp>
      <p:sp>
        <p:nvSpPr>
          <p:cNvPr id="3" name="Zástupný symbol pro text 2"/>
          <p:cNvSpPr txBox="1">
            <a:spLocks noGrp="1"/>
          </p:cNvSpPr>
          <p:nvPr>
            <p:ph type="body" idx="1"/>
          </p:nvPr>
        </p:nvSpPr>
        <p:spPr>
          <a:xfrm>
            <a:off x="503998" y="2057043"/>
            <a:ext cx="9071643" cy="498959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de-DE"/>
          </a:p>
        </p:txBody>
      </p:sp>
      <p:sp>
        <p:nvSpPr>
          <p:cNvPr id="4" name="Zástupný symbol pro datum 3"/>
          <p:cNvSpPr txBox="1">
            <a:spLocks noGrp="1"/>
          </p:cNvSpPr>
          <p:nvPr>
            <p:ph type="dt" sz="half" idx="2"/>
          </p:nvPr>
        </p:nvSpPr>
        <p:spPr>
          <a:xfrm>
            <a:off x="503998" y="6995159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/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400" b="0" i="0" u="none" strike="noStrike" kern="1200" cap="none" spc="0" baseline="0">
                <a:solidFill>
                  <a:srgbClr val="FFFFFF"/>
                </a:solidFill>
                <a:uFillTx/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5" name="Zástupný symbol pro zápatí 4"/>
          <p:cNvSpPr txBox="1">
            <a:spLocks noGrp="1"/>
          </p:cNvSpPr>
          <p:nvPr>
            <p:ph type="ftr" sz="quarter" idx="3"/>
          </p:nvPr>
        </p:nvSpPr>
        <p:spPr>
          <a:xfrm>
            <a:off x="3447361" y="6995159"/>
            <a:ext cx="3194995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1" compatLnSpc="1"/>
          <a:lstStyle>
            <a:lvl1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400" b="0" i="0" u="none" strike="noStrike" kern="1200" cap="none" spc="0" baseline="0">
                <a:solidFill>
                  <a:srgbClr val="FFFFFF"/>
                </a:solidFill>
                <a:uFillTx/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6" name="Zástupný symbol pro číslo snímku 5"/>
          <p:cNvSpPr txBox="1">
            <a:spLocks noGrp="1"/>
          </p:cNvSpPr>
          <p:nvPr>
            <p:ph type="sldNum" sz="quarter" idx="4"/>
          </p:nvPr>
        </p:nvSpPr>
        <p:spPr>
          <a:xfrm>
            <a:off x="7227362" y="6995159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/>
          <a:lstStyle>
            <a:lvl1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400" b="0" i="0" u="none" strike="noStrike" kern="1200" cap="none" spc="0" baseline="0">
                <a:solidFill>
                  <a:srgbClr val="FFFFFF"/>
                </a:solidFill>
                <a:uFillTx/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fld id="{C05D45DF-40AC-45CB-97C5-96C5658953B8}" type="slidenum"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xStyles>
    <p:titleStyle>
      <a:lvl1pPr marL="0" marR="0" lvl="0" indent="0" algn="ctr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SzPct val="45000"/>
        <a:buFont typeface="StarSymbol"/>
        <a:buChar char="●"/>
        <a:tabLst/>
        <a:defRPr lang="de-DE" sz="4400" b="1" i="1" u="none" strike="noStrike" kern="0" cap="none" spc="0" baseline="0">
          <a:solidFill>
            <a:srgbClr val="FFFFFF"/>
          </a:solidFill>
          <a:uFillTx/>
          <a:latin typeface="Thorndale" pitchFamily="18"/>
          <a:cs typeface="Tahoma" pitchFamily="2"/>
        </a:defRPr>
      </a:lvl1pPr>
    </p:titleStyle>
    <p:bodyStyle>
      <a:lvl1pPr marL="431999" marR="0" lvl="0" indent="-323999" defTabSz="914400" rtl="0" fontAlgn="auto" hangingPunct="0">
        <a:lnSpc>
          <a:spcPct val="100000"/>
        </a:lnSpc>
        <a:spcBef>
          <a:spcPts val="0"/>
        </a:spcBef>
        <a:spcAft>
          <a:spcPts val="1415"/>
        </a:spcAft>
        <a:buClr>
          <a:srgbClr val="FF0000"/>
        </a:buClr>
        <a:buSzPct val="45000"/>
        <a:buFont typeface="StarSymbol"/>
        <a:buChar char="●"/>
        <a:tabLst/>
        <a:defRPr lang="cs-CZ" sz="3200" b="0" i="0" u="none" strike="noStrike" kern="0" cap="none" spc="0" baseline="0">
          <a:solidFill>
            <a:srgbClr val="FFFFFF"/>
          </a:solidFill>
          <a:uFillTx/>
          <a:latin typeface="Thorndale" pitchFamily="18"/>
          <a:ea typeface="Andale Sans UI" pitchFamily="2"/>
          <a:cs typeface="Tahoma" pitchFamily="2"/>
        </a:defRPr>
      </a:lvl1pPr>
      <a:lvl2pPr marL="863998" marR="0" lvl="1" indent="-287999" defTabSz="914400" rtl="0" fontAlgn="auto" hangingPunct="1">
        <a:lnSpc>
          <a:spcPct val="100000"/>
        </a:lnSpc>
        <a:spcBef>
          <a:spcPts val="0"/>
        </a:spcBef>
        <a:spcAft>
          <a:spcPts val="1135"/>
        </a:spcAft>
        <a:buClr>
          <a:srgbClr val="FF0000"/>
        </a:buClr>
        <a:buSzPct val="75000"/>
        <a:buFont typeface="StarSymbol"/>
        <a:buChar char="–"/>
        <a:tabLst/>
        <a:defRPr lang="cs-CZ" sz="2800" b="0" i="0" u="none" strike="noStrike" kern="0" cap="none" spc="0" baseline="0">
          <a:solidFill>
            <a:srgbClr val="FFFFFF"/>
          </a:solidFill>
          <a:uFillTx/>
          <a:latin typeface="Thorndale" pitchFamily="18"/>
          <a:ea typeface="Andale Sans UI" pitchFamily="2"/>
          <a:cs typeface="Tahoma" pitchFamily="2"/>
        </a:defRPr>
      </a:lvl2pPr>
      <a:lvl3pPr marL="1295997" marR="0" lvl="2" indent="-215999" defTabSz="914400" rtl="0" fontAlgn="auto" hangingPunct="1">
        <a:lnSpc>
          <a:spcPct val="100000"/>
        </a:lnSpc>
        <a:spcBef>
          <a:spcPts val="0"/>
        </a:spcBef>
        <a:spcAft>
          <a:spcPts val="850"/>
        </a:spcAft>
        <a:buClr>
          <a:srgbClr val="FF0000"/>
        </a:buClr>
        <a:buSzPct val="45000"/>
        <a:buFont typeface="StarSymbol"/>
        <a:buChar char="●"/>
        <a:tabLst/>
        <a:defRPr lang="cs-CZ" sz="2400" b="0" i="0" u="none" strike="noStrike" kern="0" cap="none" spc="0" baseline="0">
          <a:solidFill>
            <a:srgbClr val="FFFFFF"/>
          </a:solidFill>
          <a:uFillTx/>
          <a:latin typeface="Thorndale" pitchFamily="18"/>
          <a:ea typeface="Andale Sans UI" pitchFamily="2"/>
          <a:cs typeface="Tahoma" pitchFamily="2"/>
        </a:defRPr>
      </a:lvl3pPr>
      <a:lvl4pPr marL="1727996" marR="0" lvl="3" indent="-215999" defTabSz="914400" rtl="0" fontAlgn="auto" hangingPunct="1">
        <a:lnSpc>
          <a:spcPct val="100000"/>
        </a:lnSpc>
        <a:spcBef>
          <a:spcPts val="0"/>
        </a:spcBef>
        <a:spcAft>
          <a:spcPts val="565"/>
        </a:spcAft>
        <a:buClr>
          <a:srgbClr val="FF0000"/>
        </a:buClr>
        <a:buSzPct val="75000"/>
        <a:buFont typeface="StarSymbol"/>
        <a:buChar char="–"/>
        <a:tabLst/>
        <a:defRPr lang="cs-CZ" sz="2000" b="0" i="0" u="none" strike="noStrike" kern="0" cap="none" spc="0" baseline="0">
          <a:solidFill>
            <a:srgbClr val="FFFFFF"/>
          </a:solidFill>
          <a:uFillTx/>
          <a:latin typeface="Thorndale" pitchFamily="18"/>
          <a:ea typeface="Andale Sans UI" pitchFamily="2"/>
          <a:cs typeface="Tahoma" pitchFamily="2"/>
        </a:defRPr>
      </a:lvl4pPr>
      <a:lvl5pPr marL="2159995" marR="0" lvl="4" indent="-215999" defTabSz="914400" rtl="0" fontAlgn="auto" hangingPunct="1">
        <a:lnSpc>
          <a:spcPct val="100000"/>
        </a:lnSpc>
        <a:spcBef>
          <a:spcPts val="0"/>
        </a:spcBef>
        <a:spcAft>
          <a:spcPts val="285"/>
        </a:spcAft>
        <a:buClr>
          <a:srgbClr val="FF0000"/>
        </a:buClr>
        <a:buSzPct val="45000"/>
        <a:buFont typeface="StarSymbol"/>
        <a:buChar char="●"/>
        <a:tabLst/>
        <a:defRPr lang="cs-CZ" sz="2000" b="0" i="0" u="none" strike="noStrike" kern="0" cap="none" spc="0" baseline="0">
          <a:solidFill>
            <a:srgbClr val="FFFFFF"/>
          </a:solidFill>
          <a:uFillTx/>
          <a:latin typeface="Thorndale" pitchFamily="18"/>
          <a:ea typeface="Andale Sans UI" pitchFamily="2"/>
          <a:cs typeface="Tahoma" pitchFamily="2"/>
        </a:defRPr>
      </a:lvl5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hyperlink" Target="http://www.youtube.com/we%20wish%20you" TargetMode="External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 idx="4294967295"/>
          </p:nvPr>
        </p:nvSpPr>
        <p:spPr>
          <a:xfrm>
            <a:off x="359999" y="359999"/>
            <a:ext cx="9071643" cy="1262155"/>
          </a:xfrm>
        </p:spPr>
        <p:txBody>
          <a:bodyPr/>
          <a:lstStyle/>
          <a:p>
            <a:pPr lvl="0">
              <a:buNone/>
            </a:pPr>
            <a:r>
              <a:rPr lang="de-DE"/>
              <a:t>Christmas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359999" y="2087282"/>
            <a:ext cx="4750198" cy="432721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800" b="0" i="0" u="none" strike="noStrike" kern="1200" cap="none" spc="0" baseline="0">
                <a:solidFill>
                  <a:srgbClr val="000000"/>
                </a:solidFill>
                <a:uFillTx/>
                <a:latin typeface="Arial" pitchFamily="18"/>
                <a:ea typeface="Andale Sans UI" pitchFamily="2"/>
                <a:cs typeface="Tahoma" pitchFamily="2"/>
                <a:hlinkClick r:id="rId3"/>
              </a:rPr>
              <a:t>http://www.youtube.com/we wish you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4">
            <a:lum/>
            <a:alphaModFix/>
          </a:blip>
          <a:srcRect/>
          <a:stretch>
            <a:fillRect/>
          </a:stretch>
        </p:blipFill>
        <p:spPr>
          <a:xfrm>
            <a:off x="359999" y="2520004"/>
            <a:ext cx="2114275" cy="2161797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5">
            <a:lum/>
            <a:alphaModFix/>
          </a:blip>
          <a:srcRect/>
          <a:stretch>
            <a:fillRect/>
          </a:stretch>
        </p:blipFill>
        <p:spPr>
          <a:xfrm>
            <a:off x="2700003" y="4092479"/>
            <a:ext cx="2466722" cy="1847517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6">
            <a:lum/>
            <a:alphaModFix/>
          </a:blip>
          <a:srcRect/>
          <a:stretch>
            <a:fillRect/>
          </a:stretch>
        </p:blipFill>
        <p:spPr>
          <a:xfrm>
            <a:off x="5273280" y="2340004"/>
            <a:ext cx="2466722" cy="1847517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7">
            <a:lum/>
            <a:alphaModFix/>
          </a:blip>
          <a:srcRect/>
          <a:stretch>
            <a:fillRect/>
          </a:stretch>
        </p:blipFill>
        <p:spPr>
          <a:xfrm>
            <a:off x="6119996" y="4925881"/>
            <a:ext cx="2390397" cy="1914122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8">
            <a:lum/>
            <a:alphaModFix/>
          </a:blip>
          <a:srcRect/>
          <a:stretch>
            <a:fillRect/>
          </a:stretch>
        </p:blipFill>
        <p:spPr>
          <a:xfrm>
            <a:off x="179999" y="5579997"/>
            <a:ext cx="2618997" cy="174276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>
              <a:buNone/>
            </a:pPr>
            <a:r>
              <a:rPr lang="de-DE"/>
              <a:t>Doplňovačka</a:t>
            </a:r>
          </a:p>
        </p:txBody>
      </p:sp>
      <p:sp>
        <p:nvSpPr>
          <p:cNvPr id="3" name="Zástupný symbol pro text 2"/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lvl="0"/>
            <a:r>
              <a:rPr lang="de-DE"/>
              <a:t>Dárek _ _ _ _ _ _ _</a:t>
            </a:r>
          </a:p>
          <a:p>
            <a:pPr lvl="0"/>
            <a:r>
              <a:rPr lang="de-DE"/>
              <a:t>Stromeček _ _ _ _</a:t>
            </a:r>
          </a:p>
          <a:p>
            <a:pPr lvl="0"/>
            <a:r>
              <a:rPr lang="de-DE"/>
              <a:t>Hvězda _ _ _ _</a:t>
            </a:r>
          </a:p>
          <a:p>
            <a:pPr lvl="0"/>
            <a:r>
              <a:rPr lang="de-DE"/>
              <a:t>Svíčka _ _ _ _ _ _</a:t>
            </a:r>
          </a:p>
          <a:p>
            <a:pPr lvl="0"/>
            <a:r>
              <a:rPr lang="de-DE"/>
              <a:t>Sníh _ _ _ _</a:t>
            </a:r>
          </a:p>
          <a:p>
            <a:pPr lvl="0"/>
            <a:r>
              <a:rPr lang="de-DE"/>
              <a:t>Jmelí _ _ _ _ _ _ _ _ _</a:t>
            </a:r>
          </a:p>
          <a:p>
            <a:pPr lvl="0"/>
            <a:r>
              <a:rPr lang="de-DE"/>
              <a:t>Krekry _ _ _ _ _ _ _ _</a:t>
            </a:r>
          </a:p>
          <a:p>
            <a:pPr lvl="0"/>
            <a:r>
              <a:rPr lang="de-DE"/>
              <a:t>Punčochy _ _ _ _ _ _ _ _ _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>
              <a:buNone/>
            </a:pPr>
            <a:r>
              <a:rPr lang="de-DE"/>
              <a:t>Key</a:t>
            </a:r>
          </a:p>
        </p:txBody>
      </p:sp>
      <p:sp>
        <p:nvSpPr>
          <p:cNvPr id="3" name="Zástupný symbol pro text 2"/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lvl="0"/>
            <a:r>
              <a:rPr lang="de-DE"/>
              <a:t>Present</a:t>
            </a:r>
          </a:p>
          <a:p>
            <a:pPr lvl="0"/>
            <a:r>
              <a:rPr lang="de-DE"/>
              <a:t>Tree</a:t>
            </a:r>
          </a:p>
          <a:p>
            <a:pPr lvl="0"/>
            <a:r>
              <a:rPr lang="de-DE"/>
              <a:t>Star</a:t>
            </a:r>
          </a:p>
          <a:p>
            <a:pPr lvl="0"/>
            <a:r>
              <a:rPr lang="de-DE"/>
              <a:t>Candle</a:t>
            </a:r>
          </a:p>
          <a:p>
            <a:pPr lvl="0"/>
            <a:r>
              <a:rPr lang="de-DE"/>
              <a:t>Snow</a:t>
            </a:r>
          </a:p>
          <a:p>
            <a:pPr lvl="0"/>
            <a:r>
              <a:rPr lang="de-DE"/>
              <a:t>Mistletoe</a:t>
            </a:r>
          </a:p>
          <a:p>
            <a:pPr lvl="0"/>
            <a:r>
              <a:rPr lang="de-DE"/>
              <a:t>Crackers</a:t>
            </a:r>
          </a:p>
          <a:p>
            <a:pPr lvl="0"/>
            <a:r>
              <a:rPr lang="de-DE"/>
              <a:t>Stockings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>
              <a:buNone/>
            </a:pPr>
            <a:r>
              <a:rPr lang="de-DE"/>
              <a:t>Otázky</a:t>
            </a:r>
          </a:p>
        </p:txBody>
      </p:sp>
      <p:sp>
        <p:nvSpPr>
          <p:cNvPr id="3" name="Zástupný symbol pro text 2"/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lvl="0"/>
            <a:r>
              <a:rPr lang="de-DE"/>
              <a:t>When do you celebrate Christmas?</a:t>
            </a:r>
          </a:p>
          <a:p>
            <a:pPr lvl="0"/>
            <a:r>
              <a:rPr lang="de-DE"/>
              <a:t>Do you decorate a Christmas tree?</a:t>
            </a:r>
          </a:p>
          <a:p>
            <a:pPr lvl="0"/>
            <a:r>
              <a:rPr lang="de-DE"/>
              <a:t>When do you get the presents?</a:t>
            </a:r>
          </a:p>
          <a:p>
            <a:pPr lvl="0"/>
            <a:r>
              <a:rPr lang="de-DE"/>
              <a:t>What do you eat for Christmas dinner?</a:t>
            </a:r>
          </a:p>
          <a:p>
            <a:pPr lvl="0"/>
            <a:r>
              <a:rPr lang="de-DE"/>
              <a:t>Who brings the presents,according to the tradition?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>
              <a:buNone/>
            </a:pPr>
            <a:r>
              <a:rPr lang="de-DE"/>
              <a:t>End</a:t>
            </a:r>
          </a:p>
        </p:txBody>
      </p:sp>
      <p:sp>
        <p:nvSpPr>
          <p:cNvPr id="3" name="Zástupný symbol pro text 2"/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lvl="0"/>
            <a:r>
              <a:rPr lang="de-DE"/>
              <a:t>Merry Christmas and Happy New Year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yt greengradlines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119</Words>
  <Application>Microsoft Office PowerPoint</Application>
  <PresentationFormat>Předvádění na obrazovce (4:3)</PresentationFormat>
  <Paragraphs>28</Paragraphs>
  <Slides>5</Slides>
  <Notes>5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5</vt:i4>
      </vt:variant>
    </vt:vector>
  </HeadingPairs>
  <TitlesOfParts>
    <vt:vector size="7" baseType="lpstr">
      <vt:lpstr>Default</vt:lpstr>
      <vt:lpstr>lyt greengradlines</vt:lpstr>
      <vt:lpstr>Christmas</vt:lpstr>
      <vt:lpstr>Doplňovačka</vt:lpstr>
      <vt:lpstr>Key</vt:lpstr>
      <vt:lpstr>Otázky</vt:lpstr>
      <vt:lpstr>End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Christmas</dc:title>
  <dc:creator>Helena Boušková</dc:creator>
  <cp:lastModifiedBy>Josef Kyncl</cp:lastModifiedBy>
  <cp:revision>4</cp:revision>
  <dcterms:created xsi:type="dcterms:W3CDTF">2009-04-16T11:32:32Z</dcterms:created>
  <dcterms:modified xsi:type="dcterms:W3CDTF">2012-12-19T19:18:20Z</dcterms:modified>
</cp:coreProperties>
</file>