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2" r:id="rId7"/>
    <p:sldId id="263" r:id="rId8"/>
    <p:sldId id="261" r:id="rId9"/>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99FF"/>
    <a:srgbClr val="9900FF"/>
    <a:srgbClr val="00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7" d="100"/>
          <a:sy n="87" d="100"/>
        </p:scale>
        <p:origin x="-146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smtClean="0"/>
              <a:t>Klepnutím lze upravit styl předlohy nadpisů.</a:t>
            </a:r>
            <a:endParaRPr lang="cs-CZ"/>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Klepnutím lze upravit styl předlohy podnadpisů.</a:t>
            </a:r>
            <a:endParaRPr lang="cs-CZ"/>
          </a:p>
        </p:txBody>
      </p:sp>
      <p:sp>
        <p:nvSpPr>
          <p:cNvPr id="4" name="Zástupný symbol pro datum 3"/>
          <p:cNvSpPr>
            <a:spLocks noGrp="1"/>
          </p:cNvSpPr>
          <p:nvPr>
            <p:ph type="dt" sz="half" idx="10"/>
          </p:nvPr>
        </p:nvSpPr>
        <p:spPr/>
        <p:txBody>
          <a:bodyPr/>
          <a:lstStyle/>
          <a:p>
            <a:fld id="{4136BAAD-04B9-42AC-B4B6-9D09C10D34AF}" type="datetimeFigureOut">
              <a:rPr lang="cs-CZ" smtClean="0"/>
              <a:t>18.12.2012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DCCE33F5-A4FA-40B4-AC51-FB4E55F185C5}" type="slidenum">
              <a:rPr lang="cs-CZ" smtClean="0"/>
              <a:t>‹#›</a:t>
            </a:fld>
            <a:endParaRPr lang="cs-CZ"/>
          </a:p>
        </p:txBody>
      </p:sp>
    </p:spTree>
  </p:cSld>
  <p:clrMapOvr>
    <a:masterClrMapping/>
  </p:clrMapOvr>
  <p:transition spd="slow">
    <p:wip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4136BAAD-04B9-42AC-B4B6-9D09C10D34AF}" type="datetimeFigureOut">
              <a:rPr lang="cs-CZ" smtClean="0"/>
              <a:t>18.12.2012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DCCE33F5-A4FA-40B4-AC51-FB4E55F185C5}" type="slidenum">
              <a:rPr lang="cs-CZ" smtClean="0"/>
              <a:t>‹#›</a:t>
            </a:fld>
            <a:endParaRPr lang="cs-CZ"/>
          </a:p>
        </p:txBody>
      </p:sp>
    </p:spTree>
  </p:cSld>
  <p:clrMapOvr>
    <a:masterClrMapping/>
  </p:clrMapOvr>
  <p:transition spd="slow">
    <p:wip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4136BAAD-04B9-42AC-B4B6-9D09C10D34AF}" type="datetimeFigureOut">
              <a:rPr lang="cs-CZ" smtClean="0"/>
              <a:t>18.12.2012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DCCE33F5-A4FA-40B4-AC51-FB4E55F185C5}" type="slidenum">
              <a:rPr lang="cs-CZ" smtClean="0"/>
              <a:t>‹#›</a:t>
            </a:fld>
            <a:endParaRPr lang="cs-CZ"/>
          </a:p>
        </p:txBody>
      </p:sp>
    </p:spTree>
  </p:cSld>
  <p:clrMapOvr>
    <a:masterClrMapping/>
  </p:clrMapOvr>
  <p:transition spd="slow">
    <p:wip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idx="1"/>
          </p:nvPr>
        </p:nvSpPr>
        <p:spPr/>
        <p:txBody>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4136BAAD-04B9-42AC-B4B6-9D09C10D34AF}" type="datetimeFigureOut">
              <a:rPr lang="cs-CZ" smtClean="0"/>
              <a:t>18.12.2012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DCCE33F5-A4FA-40B4-AC51-FB4E55F185C5}" type="slidenum">
              <a:rPr lang="cs-CZ" smtClean="0"/>
              <a:t>‹#›</a:t>
            </a:fld>
            <a:endParaRPr lang="cs-CZ"/>
          </a:p>
        </p:txBody>
      </p:sp>
    </p:spTree>
  </p:cSld>
  <p:clrMapOvr>
    <a:masterClrMapping/>
  </p:clrMapOvr>
  <p:transition spd="slow">
    <p:wip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Klepnutím lze upravit styly předlohy textu.</a:t>
            </a:r>
          </a:p>
        </p:txBody>
      </p:sp>
      <p:sp>
        <p:nvSpPr>
          <p:cNvPr id="4" name="Zástupný symbol pro datum 3"/>
          <p:cNvSpPr>
            <a:spLocks noGrp="1"/>
          </p:cNvSpPr>
          <p:nvPr>
            <p:ph type="dt" sz="half" idx="10"/>
          </p:nvPr>
        </p:nvSpPr>
        <p:spPr/>
        <p:txBody>
          <a:bodyPr/>
          <a:lstStyle/>
          <a:p>
            <a:fld id="{4136BAAD-04B9-42AC-B4B6-9D09C10D34AF}" type="datetimeFigureOut">
              <a:rPr lang="cs-CZ" smtClean="0"/>
              <a:t>18.12.2012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DCCE33F5-A4FA-40B4-AC51-FB4E55F185C5}" type="slidenum">
              <a:rPr lang="cs-CZ" smtClean="0"/>
              <a:t>‹#›</a:t>
            </a:fld>
            <a:endParaRPr lang="cs-CZ"/>
          </a:p>
        </p:txBody>
      </p:sp>
    </p:spTree>
  </p:cSld>
  <p:clrMapOvr>
    <a:masterClrMapping/>
  </p:clrMapOvr>
  <p:transition spd="slow">
    <p:wip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p>
            <a:fld id="{4136BAAD-04B9-42AC-B4B6-9D09C10D34AF}" type="datetimeFigureOut">
              <a:rPr lang="cs-CZ" smtClean="0"/>
              <a:t>18.12.2012</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DCCE33F5-A4FA-40B4-AC51-FB4E55F185C5}" type="slidenum">
              <a:rPr lang="cs-CZ" smtClean="0"/>
              <a:t>‹#›</a:t>
            </a:fld>
            <a:endParaRPr lang="cs-CZ"/>
          </a:p>
        </p:txBody>
      </p:sp>
    </p:spTree>
  </p:cSld>
  <p:clrMapOvr>
    <a:masterClrMapping/>
  </p:clrMapOvr>
  <p:transition spd="slow">
    <p:wip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p>
            <a:fld id="{4136BAAD-04B9-42AC-B4B6-9D09C10D34AF}" type="datetimeFigureOut">
              <a:rPr lang="cs-CZ" smtClean="0"/>
              <a:t>18.12.2012</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DCCE33F5-A4FA-40B4-AC51-FB4E55F185C5}" type="slidenum">
              <a:rPr lang="cs-CZ" smtClean="0"/>
              <a:t>‹#›</a:t>
            </a:fld>
            <a:endParaRPr lang="cs-CZ"/>
          </a:p>
        </p:txBody>
      </p:sp>
    </p:spTree>
  </p:cSld>
  <p:clrMapOvr>
    <a:masterClrMapping/>
  </p:clrMapOvr>
  <p:transition spd="slow">
    <p:wip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datum 2"/>
          <p:cNvSpPr>
            <a:spLocks noGrp="1"/>
          </p:cNvSpPr>
          <p:nvPr>
            <p:ph type="dt" sz="half" idx="10"/>
          </p:nvPr>
        </p:nvSpPr>
        <p:spPr/>
        <p:txBody>
          <a:bodyPr/>
          <a:lstStyle/>
          <a:p>
            <a:fld id="{4136BAAD-04B9-42AC-B4B6-9D09C10D34AF}" type="datetimeFigureOut">
              <a:rPr lang="cs-CZ" smtClean="0"/>
              <a:t>18.12.2012</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DCCE33F5-A4FA-40B4-AC51-FB4E55F185C5}" type="slidenum">
              <a:rPr lang="cs-CZ" smtClean="0"/>
              <a:t>‹#›</a:t>
            </a:fld>
            <a:endParaRPr lang="cs-CZ"/>
          </a:p>
        </p:txBody>
      </p:sp>
    </p:spTree>
  </p:cSld>
  <p:clrMapOvr>
    <a:masterClrMapping/>
  </p:clrMapOvr>
  <p:transition spd="slow">
    <p:wip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4136BAAD-04B9-42AC-B4B6-9D09C10D34AF}" type="datetimeFigureOut">
              <a:rPr lang="cs-CZ" smtClean="0"/>
              <a:t>18.12.2012</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DCCE33F5-A4FA-40B4-AC51-FB4E55F185C5}" type="slidenum">
              <a:rPr lang="cs-CZ" smtClean="0"/>
              <a:t>‹#›</a:t>
            </a:fld>
            <a:endParaRPr lang="cs-CZ"/>
          </a:p>
        </p:txBody>
      </p:sp>
    </p:spTree>
  </p:cSld>
  <p:clrMapOvr>
    <a:masterClrMapping/>
  </p:clrMapOvr>
  <p:transition spd="slow">
    <p:wip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Klepnutím lze upravit styl předlohy nadpisů.</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datum 4"/>
          <p:cNvSpPr>
            <a:spLocks noGrp="1"/>
          </p:cNvSpPr>
          <p:nvPr>
            <p:ph type="dt" sz="half" idx="10"/>
          </p:nvPr>
        </p:nvSpPr>
        <p:spPr/>
        <p:txBody>
          <a:bodyPr/>
          <a:lstStyle/>
          <a:p>
            <a:fld id="{4136BAAD-04B9-42AC-B4B6-9D09C10D34AF}" type="datetimeFigureOut">
              <a:rPr lang="cs-CZ" smtClean="0"/>
              <a:t>18.12.2012</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DCCE33F5-A4FA-40B4-AC51-FB4E55F185C5}" type="slidenum">
              <a:rPr lang="cs-CZ" smtClean="0"/>
              <a:t>‹#›</a:t>
            </a:fld>
            <a:endParaRPr lang="cs-CZ"/>
          </a:p>
        </p:txBody>
      </p:sp>
    </p:spTree>
  </p:cSld>
  <p:clrMapOvr>
    <a:masterClrMapping/>
  </p:clrMapOvr>
  <p:transition spd="slow">
    <p:wip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Klepnutím lze upravit styl předlohy nadpisů.</a:t>
            </a:r>
            <a:endParaRPr lang="cs-CZ"/>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datum 4"/>
          <p:cNvSpPr>
            <a:spLocks noGrp="1"/>
          </p:cNvSpPr>
          <p:nvPr>
            <p:ph type="dt" sz="half" idx="10"/>
          </p:nvPr>
        </p:nvSpPr>
        <p:spPr/>
        <p:txBody>
          <a:bodyPr/>
          <a:lstStyle/>
          <a:p>
            <a:fld id="{4136BAAD-04B9-42AC-B4B6-9D09C10D34AF}" type="datetimeFigureOut">
              <a:rPr lang="cs-CZ" smtClean="0"/>
              <a:t>18.12.2012</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DCCE33F5-A4FA-40B4-AC51-FB4E55F185C5}" type="slidenum">
              <a:rPr lang="cs-CZ" smtClean="0"/>
              <a:t>‹#›</a:t>
            </a:fld>
            <a:endParaRPr lang="cs-CZ"/>
          </a:p>
        </p:txBody>
      </p:sp>
    </p:spTree>
  </p:cSld>
  <p:clrMapOvr>
    <a:masterClrMapping/>
  </p:clrMapOvr>
  <p:transition spd="slow">
    <p:wip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smtClean="0"/>
              <a:t>Klepnutím lze upravit styl předlohy nadpisů.</a:t>
            </a:r>
            <a:endParaRPr lang="cs-CZ"/>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136BAAD-04B9-42AC-B4B6-9D09C10D34AF}" type="datetimeFigureOut">
              <a:rPr lang="cs-CZ" smtClean="0"/>
              <a:t>18.12.2012</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CE33F5-A4FA-40B4-AC51-FB4E55F185C5}" type="slidenum">
              <a:rPr lang="cs-CZ" smtClean="0"/>
              <a:t>‹#›</a:t>
            </a:fld>
            <a:endParaRPr lang="cs-CZ"/>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wipe/>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hyperlink" Target="http://www.englishexercises.org/exercise.asp?id=7306" TargetMode="External"/><Relationship Id="rId2" Type="http://schemas.openxmlformats.org/officeDocument/2006/relationships/image" Target="../media/image1.jpeg"/><Relationship Id="rId1" Type="http://schemas.openxmlformats.org/officeDocument/2006/relationships/slideLayout" Target="../slideLayouts/slideLayout6.xml"/><Relationship Id="rId5" Type="http://schemas.openxmlformats.org/officeDocument/2006/relationships/hyperlink" Target="http://www.englishexercises.org/exercise.asp?id=7342" TargetMode="External"/><Relationship Id="rId4" Type="http://schemas.openxmlformats.org/officeDocument/2006/relationships/hyperlink" Target="http://www.englishexercises.org/exercise.asp?id=3185" TargetMode="Externa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hyperlink" Target="http://www.youtube.com/watch?v=WOe1RVuDJDk" TargetMode="External"/><Relationship Id="rId2" Type="http://schemas.openxmlformats.org/officeDocument/2006/relationships/image" Target="../media/image1.jpeg"/><Relationship Id="rId1" Type="http://schemas.openxmlformats.org/officeDocument/2006/relationships/slideLayout" Target="../slideLayouts/slideLayout6.xml"/><Relationship Id="rId6" Type="http://schemas.openxmlformats.org/officeDocument/2006/relationships/hyperlink" Target="http://www.youtube.com/watch?v=bnIqLlBwzrc" TargetMode="External"/><Relationship Id="rId5" Type="http://schemas.openxmlformats.org/officeDocument/2006/relationships/hyperlink" Target="http://www.youtube.com/watch?v=9T4WB2zfmps" TargetMode="External"/><Relationship Id="rId4" Type="http://schemas.openxmlformats.org/officeDocument/2006/relationships/hyperlink" Target="http://www.youtube.com/watch?v=80CALDCNUrU" TargetMode="Externa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obrazky-vanocni.info/images/na-plochu/vanocni-obrazky-na-plochu-5.jpg"/>
          <p:cNvPicPr>
            <a:picLocks noChangeAspect="1" noChangeArrowheads="1"/>
          </p:cNvPicPr>
          <p:nvPr/>
        </p:nvPicPr>
        <p:blipFill>
          <a:blip r:embed="rId2"/>
          <a:srcRect/>
          <a:stretch>
            <a:fillRect/>
          </a:stretch>
        </p:blipFill>
        <p:spPr bwMode="auto">
          <a:xfrm>
            <a:off x="0" y="0"/>
            <a:ext cx="9753600" cy="7315200"/>
          </a:xfrm>
          <a:prstGeom prst="rect">
            <a:avLst/>
          </a:prstGeom>
          <a:noFill/>
        </p:spPr>
      </p:pic>
      <p:sp>
        <p:nvSpPr>
          <p:cNvPr id="6" name="Obdélník 5"/>
          <p:cNvSpPr/>
          <p:nvPr/>
        </p:nvSpPr>
        <p:spPr>
          <a:xfrm>
            <a:off x="3929026" y="4071942"/>
            <a:ext cx="5214974" cy="2786058"/>
          </a:xfrm>
          <a:prstGeom prst="rect">
            <a:avLst/>
          </a:prstGeom>
          <a:solidFill>
            <a:srgbClr val="CC99FF"/>
          </a:solidFill>
        </p:spPr>
        <p:style>
          <a:lnRef idx="1">
            <a:schemeClr val="accent4"/>
          </a:lnRef>
          <a:fillRef idx="2">
            <a:schemeClr val="accent4"/>
          </a:fillRef>
          <a:effectRef idx="1">
            <a:schemeClr val="accent4"/>
          </a:effectRef>
          <a:fontRef idx="minor">
            <a:schemeClr val="dk1"/>
          </a:fontRef>
        </p:style>
        <p:txBody>
          <a:bodyPr rtlCol="0" anchor="ctr"/>
          <a:lstStyle/>
          <a:p>
            <a:pPr algn="ctr"/>
            <a:endParaRPr lang="cs-CZ"/>
          </a:p>
        </p:txBody>
      </p:sp>
      <p:sp>
        <p:nvSpPr>
          <p:cNvPr id="5" name="Nadpis 4"/>
          <p:cNvSpPr>
            <a:spLocks noGrp="1"/>
          </p:cNvSpPr>
          <p:nvPr>
            <p:ph type="title"/>
          </p:nvPr>
        </p:nvSpPr>
        <p:spPr>
          <a:xfrm>
            <a:off x="3714712" y="3989390"/>
            <a:ext cx="5429288" cy="2868610"/>
          </a:xfrm>
        </p:spPr>
        <p:txBody>
          <a:bodyPr>
            <a:noAutofit/>
          </a:bodyPr>
          <a:lstStyle/>
          <a:p>
            <a:r>
              <a:rPr lang="cs-CZ" sz="8800" b="1" smtClean="0"/>
              <a:t>English Christmas</a:t>
            </a:r>
            <a:endParaRPr lang="cs-CZ" sz="8800"/>
          </a:p>
        </p:txBody>
      </p:sp>
    </p:spTree>
  </p:cSld>
  <p:clrMapOvr>
    <a:masterClrMapping/>
  </p:clrMapOvr>
  <p:transition spd="slow">
    <p:wip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pic>
        <p:nvPicPr>
          <p:cNvPr id="3" name="Picture 2" descr="http://www.obrazky-vanocni.info/images/na-plochu/vanocni-obrazky-na-plochu-5.jpg"/>
          <p:cNvPicPr>
            <a:picLocks noChangeAspect="1" noChangeArrowheads="1"/>
          </p:cNvPicPr>
          <p:nvPr/>
        </p:nvPicPr>
        <p:blipFill>
          <a:blip r:embed="rId2"/>
          <a:srcRect/>
          <a:stretch>
            <a:fillRect/>
          </a:stretch>
        </p:blipFill>
        <p:spPr bwMode="auto">
          <a:xfrm>
            <a:off x="0" y="0"/>
            <a:ext cx="9753600" cy="7315200"/>
          </a:xfrm>
          <a:prstGeom prst="rect">
            <a:avLst/>
          </a:prstGeom>
          <a:noFill/>
        </p:spPr>
      </p:pic>
      <p:sp>
        <p:nvSpPr>
          <p:cNvPr id="5" name="Obdélník 4"/>
          <p:cNvSpPr/>
          <p:nvPr/>
        </p:nvSpPr>
        <p:spPr>
          <a:xfrm>
            <a:off x="285720" y="214290"/>
            <a:ext cx="5143536" cy="5000660"/>
          </a:xfrm>
          <a:prstGeom prst="rect">
            <a:avLst/>
          </a:prstGeom>
          <a:solidFill>
            <a:srgbClr val="CC99FF"/>
          </a:solidFill>
        </p:spPr>
        <p:style>
          <a:lnRef idx="1">
            <a:schemeClr val="accent4"/>
          </a:lnRef>
          <a:fillRef idx="2">
            <a:schemeClr val="accent4"/>
          </a:fillRef>
          <a:effectRef idx="1">
            <a:schemeClr val="accent4"/>
          </a:effectRef>
          <a:fontRef idx="minor">
            <a:schemeClr val="dk1"/>
          </a:fontRef>
        </p:style>
        <p:txBody>
          <a:bodyPr rtlCol="0" anchor="ctr"/>
          <a:lstStyle/>
          <a:p>
            <a:pPr algn="ctr"/>
            <a:endParaRPr lang="cs-CZ"/>
          </a:p>
        </p:txBody>
      </p:sp>
      <p:sp>
        <p:nvSpPr>
          <p:cNvPr id="4" name="Obdélník 3"/>
          <p:cNvSpPr/>
          <p:nvPr/>
        </p:nvSpPr>
        <p:spPr>
          <a:xfrm>
            <a:off x="500034" y="357166"/>
            <a:ext cx="4643470" cy="5078313"/>
          </a:xfrm>
          <a:prstGeom prst="rect">
            <a:avLst/>
          </a:prstGeom>
        </p:spPr>
        <p:txBody>
          <a:bodyPr wrap="square">
            <a:spAutoFit/>
          </a:bodyPr>
          <a:lstStyle/>
          <a:p>
            <a:r>
              <a:rPr lang="en-US" sz="3600" b="1" smtClean="0"/>
              <a:t>Christmas is celebrated on the 25th of December in England, with a Christmas dinner for the whole family on the Christmas eve or Christmas day.</a:t>
            </a:r>
            <a:r>
              <a:rPr lang="en-US" smtClean="0"/>
              <a:t/>
            </a:r>
            <a:br>
              <a:rPr lang="en-US" smtClean="0"/>
            </a:br>
            <a:r>
              <a:rPr lang="en-US" smtClean="0"/>
              <a:t/>
            </a:r>
            <a:br>
              <a:rPr lang="en-US" smtClean="0"/>
            </a:br>
            <a:endParaRPr lang="cs-CZ"/>
          </a:p>
        </p:txBody>
      </p:sp>
      <p:sp>
        <p:nvSpPr>
          <p:cNvPr id="6" name="Obdélník 5"/>
          <p:cNvSpPr/>
          <p:nvPr/>
        </p:nvSpPr>
        <p:spPr>
          <a:xfrm>
            <a:off x="4143372" y="4214818"/>
            <a:ext cx="5143536" cy="2428916"/>
          </a:xfrm>
          <a:prstGeom prst="rect">
            <a:avLst/>
          </a:prstGeom>
          <a:solidFill>
            <a:srgbClr val="CC99FF"/>
          </a:solidFill>
        </p:spPr>
        <p:style>
          <a:lnRef idx="1">
            <a:schemeClr val="accent4"/>
          </a:lnRef>
          <a:fillRef idx="2">
            <a:schemeClr val="accent4"/>
          </a:fillRef>
          <a:effectRef idx="1">
            <a:schemeClr val="accent4"/>
          </a:effectRef>
          <a:fontRef idx="minor">
            <a:schemeClr val="dk1"/>
          </a:fontRef>
        </p:style>
        <p:txBody>
          <a:bodyPr rtlCol="0" anchor="ctr"/>
          <a:lstStyle/>
          <a:p>
            <a:pPr algn="ctr"/>
            <a:r>
              <a:rPr lang="cs-CZ" sz="2800" smtClean="0"/>
              <a:t>Vánoce </a:t>
            </a:r>
            <a:r>
              <a:rPr lang="cs-CZ" sz="2800" smtClean="0"/>
              <a:t>v Anglii</a:t>
            </a:r>
            <a:r>
              <a:rPr lang="cs-CZ" sz="2800" smtClean="0"/>
              <a:t> </a:t>
            </a:r>
            <a:r>
              <a:rPr lang="cs-CZ" sz="2800"/>
              <a:t>se </a:t>
            </a:r>
            <a:r>
              <a:rPr lang="cs-CZ" sz="2800" smtClean="0"/>
              <a:t>slaví 25</a:t>
            </a:r>
            <a:r>
              <a:rPr lang="cs-CZ" sz="2800"/>
              <a:t>. </a:t>
            </a:r>
            <a:r>
              <a:rPr lang="cs-CZ" sz="2800" smtClean="0"/>
              <a:t>prosince, </a:t>
            </a:r>
            <a:r>
              <a:rPr lang="cs-CZ" sz="2800"/>
              <a:t>s </a:t>
            </a:r>
            <a:r>
              <a:rPr lang="cs-CZ" sz="2800"/>
              <a:t>vánoční </a:t>
            </a:r>
            <a:r>
              <a:rPr lang="cs-CZ" sz="2800" smtClean="0"/>
              <a:t>večeří </a:t>
            </a:r>
            <a:r>
              <a:rPr lang="cs-CZ" sz="2800"/>
              <a:t>pro celou rodinu na Štědrý den nebo vánoční den.</a:t>
            </a:r>
          </a:p>
        </p:txBody>
      </p:sp>
    </p:spTree>
  </p:cSld>
  <p:clrMapOvr>
    <a:masterClrMapping/>
  </p:clrMapOvr>
  <p:transition spd="slow">
    <p:wip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http://www.obrazky-vanocni.info/images/na-plochu/vanocni-obrazky-na-plochu-5.jpg"/>
          <p:cNvPicPr>
            <a:picLocks noChangeAspect="1" noChangeArrowheads="1"/>
          </p:cNvPicPr>
          <p:nvPr/>
        </p:nvPicPr>
        <p:blipFill>
          <a:blip r:embed="rId2"/>
          <a:srcRect/>
          <a:stretch>
            <a:fillRect/>
          </a:stretch>
        </p:blipFill>
        <p:spPr bwMode="auto">
          <a:xfrm>
            <a:off x="0" y="0"/>
            <a:ext cx="9753600" cy="7315200"/>
          </a:xfrm>
          <a:prstGeom prst="rect">
            <a:avLst/>
          </a:prstGeom>
          <a:noFill/>
        </p:spPr>
      </p:pic>
      <p:sp>
        <p:nvSpPr>
          <p:cNvPr id="4" name="Obdélník 3"/>
          <p:cNvSpPr/>
          <p:nvPr/>
        </p:nvSpPr>
        <p:spPr>
          <a:xfrm>
            <a:off x="214282" y="214290"/>
            <a:ext cx="4786346" cy="6143668"/>
          </a:xfrm>
          <a:prstGeom prst="rect">
            <a:avLst/>
          </a:prstGeom>
          <a:solidFill>
            <a:srgbClr val="CC99FF"/>
          </a:solidFill>
        </p:spPr>
        <p:style>
          <a:lnRef idx="1">
            <a:schemeClr val="accent4"/>
          </a:lnRef>
          <a:fillRef idx="2">
            <a:schemeClr val="accent4"/>
          </a:fillRef>
          <a:effectRef idx="1">
            <a:schemeClr val="accent4"/>
          </a:effectRef>
          <a:fontRef idx="minor">
            <a:schemeClr val="dk1"/>
          </a:fontRef>
        </p:style>
        <p:txBody>
          <a:bodyPr rtlCol="0" anchor="ctr"/>
          <a:lstStyle/>
          <a:p>
            <a:pPr algn="ctr"/>
            <a:endParaRPr lang="cs-CZ"/>
          </a:p>
        </p:txBody>
      </p:sp>
      <p:sp>
        <p:nvSpPr>
          <p:cNvPr id="2" name="Nadpis 1"/>
          <p:cNvSpPr>
            <a:spLocks noGrp="1"/>
          </p:cNvSpPr>
          <p:nvPr>
            <p:ph type="title"/>
          </p:nvPr>
        </p:nvSpPr>
        <p:spPr>
          <a:xfrm>
            <a:off x="457200" y="274638"/>
            <a:ext cx="4257676" cy="5226064"/>
          </a:xfrm>
        </p:spPr>
        <p:txBody>
          <a:bodyPr>
            <a:normAutofit fontScale="90000"/>
          </a:bodyPr>
          <a:lstStyle/>
          <a:p>
            <a:r>
              <a:rPr lang="en-US" sz="3200" b="1" smtClean="0"/>
              <a:t>The night of the 24th is just a quiet time which is usually spent with the family and very close friends, talking and drinking mulled wine and eating far too many sweets. The most important day is the 25th. This is when it gets to the fun part - opening presents!</a:t>
            </a:r>
            <a:endParaRPr lang="cs-CZ" sz="3200" b="1"/>
          </a:p>
        </p:txBody>
      </p:sp>
      <p:sp>
        <p:nvSpPr>
          <p:cNvPr id="5" name="Obdélník 4"/>
          <p:cNvSpPr/>
          <p:nvPr/>
        </p:nvSpPr>
        <p:spPr>
          <a:xfrm>
            <a:off x="4572000" y="3571876"/>
            <a:ext cx="4786346" cy="3286124"/>
          </a:xfrm>
          <a:prstGeom prst="rect">
            <a:avLst/>
          </a:prstGeom>
          <a:solidFill>
            <a:srgbClr val="CC99FF"/>
          </a:solidFill>
        </p:spPr>
        <p:style>
          <a:lnRef idx="1">
            <a:schemeClr val="accent4"/>
          </a:lnRef>
          <a:fillRef idx="2">
            <a:schemeClr val="accent4"/>
          </a:fillRef>
          <a:effectRef idx="1">
            <a:schemeClr val="accent4"/>
          </a:effectRef>
          <a:fontRef idx="minor">
            <a:schemeClr val="dk1"/>
          </a:fontRef>
        </p:style>
        <p:txBody>
          <a:bodyPr rtlCol="0" anchor="ctr"/>
          <a:lstStyle/>
          <a:p>
            <a:pPr algn="ctr"/>
            <a:r>
              <a:rPr lang="cs-CZ" sz="2400"/>
              <a:t>Noc 24. je jen tichý čas, </a:t>
            </a:r>
            <a:r>
              <a:rPr lang="cs-CZ" sz="2400"/>
              <a:t>který </a:t>
            </a:r>
            <a:r>
              <a:rPr lang="cs-CZ" sz="2400"/>
              <a:t>s</a:t>
            </a:r>
            <a:r>
              <a:rPr lang="cs-CZ" sz="2400" smtClean="0"/>
              <a:t>e </a:t>
            </a:r>
            <a:r>
              <a:rPr lang="cs-CZ" sz="2400"/>
              <a:t>obvykle </a:t>
            </a:r>
            <a:r>
              <a:rPr lang="cs-CZ" sz="2400" smtClean="0"/>
              <a:t>tráví </a:t>
            </a:r>
            <a:r>
              <a:rPr lang="cs-CZ" sz="2400"/>
              <a:t>s rodinou a velmi blízkými přáteli</a:t>
            </a:r>
            <a:r>
              <a:rPr lang="cs-CZ" sz="2400"/>
              <a:t>, </a:t>
            </a:r>
            <a:r>
              <a:rPr lang="cs-CZ" sz="2400" smtClean="0"/>
              <a:t>mluví se </a:t>
            </a:r>
            <a:r>
              <a:rPr lang="cs-CZ" sz="2400"/>
              <a:t>a </a:t>
            </a:r>
            <a:r>
              <a:rPr lang="cs-CZ" sz="2400" smtClean="0"/>
              <a:t>pije se </a:t>
            </a:r>
            <a:r>
              <a:rPr lang="cs-CZ" sz="2400"/>
              <a:t>svařené víno </a:t>
            </a:r>
            <a:r>
              <a:rPr lang="cs-CZ" sz="2400"/>
              <a:t>a </a:t>
            </a:r>
            <a:r>
              <a:rPr lang="cs-CZ" sz="2400" smtClean="0"/>
              <a:t>jí se </a:t>
            </a:r>
            <a:r>
              <a:rPr lang="cs-CZ" sz="2400"/>
              <a:t>příliš mnoho sladkostí.Nejdůležitější den </a:t>
            </a:r>
            <a:r>
              <a:rPr lang="cs-CZ" sz="2400"/>
              <a:t>je </a:t>
            </a:r>
            <a:r>
              <a:rPr lang="cs-CZ" sz="2400" smtClean="0"/>
              <a:t>25.12. </a:t>
            </a:r>
            <a:r>
              <a:rPr lang="cs-CZ" sz="2400"/>
              <a:t>To je, když </a:t>
            </a:r>
            <a:r>
              <a:rPr lang="cs-CZ" sz="2400"/>
              <a:t>se </a:t>
            </a:r>
            <a:r>
              <a:rPr lang="cs-CZ" sz="2400" smtClean="0"/>
              <a:t>dostaneme </a:t>
            </a:r>
            <a:r>
              <a:rPr lang="cs-CZ" sz="2400"/>
              <a:t>do zábavné části </a:t>
            </a:r>
            <a:r>
              <a:rPr lang="cs-CZ" sz="2400"/>
              <a:t>- </a:t>
            </a:r>
            <a:r>
              <a:rPr lang="cs-CZ" sz="2400" smtClean="0"/>
              <a:t>otvírání dárků!</a:t>
            </a:r>
            <a:endParaRPr lang="cs-CZ" sz="2400"/>
          </a:p>
          <a:p>
            <a:pPr algn="ctr"/>
            <a:endParaRPr lang="cs-CZ" sz="2800"/>
          </a:p>
        </p:txBody>
      </p:sp>
    </p:spTree>
  </p:cSld>
  <p:clrMapOvr>
    <a:masterClrMapping/>
  </p:clrMapOvr>
  <p:transition spd="slow">
    <p:wip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http://www.obrazky-vanocni.info/images/na-plochu/vanocni-obrazky-na-plochu-5.jpg"/>
          <p:cNvPicPr>
            <a:picLocks noChangeAspect="1" noChangeArrowheads="1"/>
          </p:cNvPicPr>
          <p:nvPr/>
        </p:nvPicPr>
        <p:blipFill>
          <a:blip r:embed="rId2"/>
          <a:srcRect/>
          <a:stretch>
            <a:fillRect/>
          </a:stretch>
        </p:blipFill>
        <p:spPr bwMode="auto">
          <a:xfrm>
            <a:off x="0" y="0"/>
            <a:ext cx="9753600" cy="7315200"/>
          </a:xfrm>
          <a:prstGeom prst="rect">
            <a:avLst/>
          </a:prstGeom>
          <a:noFill/>
        </p:spPr>
      </p:pic>
      <p:sp>
        <p:nvSpPr>
          <p:cNvPr id="4" name="Obdélník 3"/>
          <p:cNvSpPr/>
          <p:nvPr/>
        </p:nvSpPr>
        <p:spPr>
          <a:xfrm>
            <a:off x="4786314" y="3857628"/>
            <a:ext cx="4714908" cy="3000372"/>
          </a:xfrm>
          <a:prstGeom prst="rect">
            <a:avLst/>
          </a:prstGeom>
          <a:solidFill>
            <a:srgbClr val="CC99FF"/>
          </a:solidFill>
        </p:spPr>
        <p:style>
          <a:lnRef idx="1">
            <a:schemeClr val="accent4"/>
          </a:lnRef>
          <a:fillRef idx="2">
            <a:schemeClr val="accent4"/>
          </a:fillRef>
          <a:effectRef idx="1">
            <a:schemeClr val="accent4"/>
          </a:effectRef>
          <a:fontRef idx="minor">
            <a:schemeClr val="dk1"/>
          </a:fontRef>
        </p:style>
        <p:txBody>
          <a:bodyPr rtlCol="0" anchor="ctr"/>
          <a:lstStyle/>
          <a:p>
            <a:pPr algn="ctr"/>
            <a:endParaRPr lang="cs-CZ"/>
          </a:p>
        </p:txBody>
      </p:sp>
      <p:sp>
        <p:nvSpPr>
          <p:cNvPr id="2" name="Nadpis 1"/>
          <p:cNvSpPr>
            <a:spLocks noGrp="1"/>
          </p:cNvSpPr>
          <p:nvPr>
            <p:ph type="title"/>
          </p:nvPr>
        </p:nvSpPr>
        <p:spPr>
          <a:xfrm>
            <a:off x="4857752" y="4132266"/>
            <a:ext cx="4614866" cy="2725734"/>
          </a:xfrm>
        </p:spPr>
        <p:txBody>
          <a:bodyPr>
            <a:normAutofit fontScale="90000"/>
          </a:bodyPr>
          <a:lstStyle/>
          <a:p>
            <a:r>
              <a:rPr lang="en-US" b="1"/>
              <a:t>Here are some websites with worksheets for Christmas:</a:t>
            </a:r>
            <a:r>
              <a:rPr lang="en-US"/>
              <a:t/>
            </a:r>
            <a:br>
              <a:rPr lang="en-US"/>
            </a:br>
            <a:endParaRPr lang="cs-CZ"/>
          </a:p>
        </p:txBody>
      </p:sp>
    </p:spTree>
  </p:cSld>
  <p:clrMapOvr>
    <a:masterClrMapping/>
  </p:clrMapOvr>
  <p:transition spd="slow">
    <p:wip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http://www.obrazky-vanocni.info/images/na-plochu/vanocni-obrazky-na-plochu-5.jpg"/>
          <p:cNvPicPr>
            <a:picLocks noChangeAspect="1" noChangeArrowheads="1"/>
          </p:cNvPicPr>
          <p:nvPr/>
        </p:nvPicPr>
        <p:blipFill>
          <a:blip r:embed="rId2"/>
          <a:srcRect/>
          <a:stretch>
            <a:fillRect/>
          </a:stretch>
        </p:blipFill>
        <p:spPr bwMode="auto">
          <a:xfrm>
            <a:off x="0" y="0"/>
            <a:ext cx="9753600" cy="7315200"/>
          </a:xfrm>
          <a:prstGeom prst="rect">
            <a:avLst/>
          </a:prstGeom>
          <a:noFill/>
        </p:spPr>
      </p:pic>
      <p:sp>
        <p:nvSpPr>
          <p:cNvPr id="5" name="Obdélník 4"/>
          <p:cNvSpPr/>
          <p:nvPr/>
        </p:nvSpPr>
        <p:spPr>
          <a:xfrm>
            <a:off x="214282" y="214290"/>
            <a:ext cx="8572560" cy="5500726"/>
          </a:xfrm>
          <a:prstGeom prst="rect">
            <a:avLst/>
          </a:prstGeom>
          <a:solidFill>
            <a:srgbClr val="CC99FF"/>
          </a:solidFill>
        </p:spPr>
        <p:style>
          <a:lnRef idx="1">
            <a:schemeClr val="accent4"/>
          </a:lnRef>
          <a:fillRef idx="2">
            <a:schemeClr val="accent4"/>
          </a:fillRef>
          <a:effectRef idx="1">
            <a:schemeClr val="accent4"/>
          </a:effectRef>
          <a:fontRef idx="minor">
            <a:schemeClr val="dk1"/>
          </a:fontRef>
        </p:style>
        <p:txBody>
          <a:bodyPr rtlCol="0" anchor="ctr"/>
          <a:lstStyle/>
          <a:p>
            <a:pPr algn="ctr"/>
            <a:endParaRPr lang="cs-CZ"/>
          </a:p>
        </p:txBody>
      </p:sp>
      <p:sp>
        <p:nvSpPr>
          <p:cNvPr id="2" name="Nadpis 1"/>
          <p:cNvSpPr>
            <a:spLocks noGrp="1"/>
          </p:cNvSpPr>
          <p:nvPr>
            <p:ph type="title"/>
          </p:nvPr>
        </p:nvSpPr>
        <p:spPr>
          <a:xfrm>
            <a:off x="457200" y="274638"/>
            <a:ext cx="8186766" cy="5797568"/>
          </a:xfrm>
        </p:spPr>
        <p:txBody>
          <a:bodyPr>
            <a:normAutofit/>
          </a:bodyPr>
          <a:lstStyle/>
          <a:p>
            <a:r>
              <a:rPr lang="cs-CZ" smtClean="0">
                <a:hlinkClick r:id="rId3"/>
              </a:rPr>
              <a:t>http://www.englishexercises.org/exercise.asp?id=7306</a:t>
            </a:r>
            <a:r>
              <a:rPr lang="cs-CZ" smtClean="0"/>
              <a:t> </a:t>
            </a:r>
            <a:br>
              <a:rPr lang="cs-CZ" smtClean="0"/>
            </a:br>
            <a:r>
              <a:rPr lang="cs-CZ" smtClean="0">
                <a:hlinkClick r:id="rId4"/>
              </a:rPr>
              <a:t>http://www.englishexercises.org/exercise.asp?id=3185</a:t>
            </a:r>
            <a:r>
              <a:rPr lang="cs-CZ" smtClean="0"/>
              <a:t> </a:t>
            </a:r>
            <a:br>
              <a:rPr lang="cs-CZ" smtClean="0"/>
            </a:br>
            <a:r>
              <a:rPr lang="cs-CZ" smtClean="0">
                <a:hlinkClick r:id="rId5"/>
              </a:rPr>
              <a:t>http://www.englishexercises.org/exercise.asp?id=7342</a:t>
            </a:r>
            <a:r>
              <a:rPr lang="cs-CZ" smtClean="0"/>
              <a:t> </a:t>
            </a:r>
            <a:br>
              <a:rPr lang="cs-CZ" smtClean="0"/>
            </a:br>
            <a:endParaRPr lang="cs-CZ"/>
          </a:p>
        </p:txBody>
      </p:sp>
    </p:spTree>
  </p:cSld>
  <p:clrMapOvr>
    <a:masterClrMapping/>
  </p:clrMapOvr>
  <p:transition spd="slow">
    <p:wip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http://www.obrazky-vanocni.info/images/na-plochu/vanocni-obrazky-na-plochu-5.jpg"/>
          <p:cNvPicPr>
            <a:picLocks noChangeAspect="1" noChangeArrowheads="1"/>
          </p:cNvPicPr>
          <p:nvPr/>
        </p:nvPicPr>
        <p:blipFill>
          <a:blip r:embed="rId2"/>
          <a:srcRect/>
          <a:stretch>
            <a:fillRect/>
          </a:stretch>
        </p:blipFill>
        <p:spPr bwMode="auto">
          <a:xfrm>
            <a:off x="0" y="0"/>
            <a:ext cx="9753600" cy="7315200"/>
          </a:xfrm>
          <a:prstGeom prst="rect">
            <a:avLst/>
          </a:prstGeom>
          <a:noFill/>
        </p:spPr>
      </p:pic>
      <p:sp>
        <p:nvSpPr>
          <p:cNvPr id="4" name="Obdélník 3"/>
          <p:cNvSpPr/>
          <p:nvPr/>
        </p:nvSpPr>
        <p:spPr>
          <a:xfrm>
            <a:off x="4786314" y="4572008"/>
            <a:ext cx="4714908" cy="2285992"/>
          </a:xfrm>
          <a:prstGeom prst="rect">
            <a:avLst/>
          </a:prstGeom>
          <a:solidFill>
            <a:srgbClr val="CC99FF"/>
          </a:solidFill>
        </p:spPr>
        <p:style>
          <a:lnRef idx="1">
            <a:schemeClr val="accent4"/>
          </a:lnRef>
          <a:fillRef idx="2">
            <a:schemeClr val="accent4"/>
          </a:fillRef>
          <a:effectRef idx="1">
            <a:schemeClr val="accent4"/>
          </a:effectRef>
          <a:fontRef idx="minor">
            <a:schemeClr val="dk1"/>
          </a:fontRef>
        </p:style>
        <p:txBody>
          <a:bodyPr rtlCol="0" anchor="ctr"/>
          <a:lstStyle/>
          <a:p>
            <a:pPr algn="ctr"/>
            <a:endParaRPr lang="cs-CZ"/>
          </a:p>
        </p:txBody>
      </p:sp>
      <p:sp>
        <p:nvSpPr>
          <p:cNvPr id="2" name="Nadpis 1"/>
          <p:cNvSpPr>
            <a:spLocks noGrp="1"/>
          </p:cNvSpPr>
          <p:nvPr>
            <p:ph type="title"/>
          </p:nvPr>
        </p:nvSpPr>
        <p:spPr>
          <a:xfrm>
            <a:off x="4643438" y="4703770"/>
            <a:ext cx="5043494" cy="2154230"/>
          </a:xfrm>
        </p:spPr>
        <p:txBody>
          <a:bodyPr>
            <a:noAutofit/>
          </a:bodyPr>
          <a:lstStyle/>
          <a:p>
            <a:r>
              <a:rPr lang="cs-CZ" sz="6000" b="1" smtClean="0"/>
              <a:t>Some carols:</a:t>
            </a:r>
            <a:endParaRPr lang="cs-CZ" sz="6000" b="1"/>
          </a:p>
        </p:txBody>
      </p:sp>
    </p:spTree>
  </p:cSld>
  <p:clrMapOvr>
    <a:masterClrMapping/>
  </p:clrMapOvr>
  <p:transition spd="slow">
    <p:wip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http://www.obrazky-vanocni.info/images/na-plochu/vanocni-obrazky-na-plochu-5.jpg"/>
          <p:cNvPicPr>
            <a:picLocks noChangeAspect="1" noChangeArrowheads="1"/>
          </p:cNvPicPr>
          <p:nvPr/>
        </p:nvPicPr>
        <p:blipFill>
          <a:blip r:embed="rId2"/>
          <a:srcRect/>
          <a:stretch>
            <a:fillRect/>
          </a:stretch>
        </p:blipFill>
        <p:spPr bwMode="auto">
          <a:xfrm>
            <a:off x="0" y="0"/>
            <a:ext cx="9753600" cy="7315200"/>
          </a:xfrm>
          <a:prstGeom prst="rect">
            <a:avLst/>
          </a:prstGeom>
          <a:noFill/>
        </p:spPr>
      </p:pic>
      <p:sp>
        <p:nvSpPr>
          <p:cNvPr id="4" name="Obdélník 3"/>
          <p:cNvSpPr/>
          <p:nvPr/>
        </p:nvSpPr>
        <p:spPr>
          <a:xfrm>
            <a:off x="642878" y="3071786"/>
            <a:ext cx="8501122" cy="3786214"/>
          </a:xfrm>
          <a:prstGeom prst="rect">
            <a:avLst/>
          </a:prstGeom>
          <a:solidFill>
            <a:srgbClr val="CC99FF"/>
          </a:solidFill>
        </p:spPr>
        <p:style>
          <a:lnRef idx="1">
            <a:schemeClr val="accent4"/>
          </a:lnRef>
          <a:fillRef idx="2">
            <a:schemeClr val="accent4"/>
          </a:fillRef>
          <a:effectRef idx="1">
            <a:schemeClr val="accent4"/>
          </a:effectRef>
          <a:fontRef idx="minor">
            <a:schemeClr val="dk1"/>
          </a:fontRef>
        </p:style>
        <p:txBody>
          <a:bodyPr rtlCol="0" anchor="ctr"/>
          <a:lstStyle/>
          <a:p>
            <a:pPr algn="ctr"/>
            <a:endParaRPr lang="cs-CZ"/>
          </a:p>
        </p:txBody>
      </p:sp>
      <p:sp>
        <p:nvSpPr>
          <p:cNvPr id="2" name="Nadpis 1"/>
          <p:cNvSpPr>
            <a:spLocks noGrp="1"/>
          </p:cNvSpPr>
          <p:nvPr>
            <p:ph type="title"/>
          </p:nvPr>
        </p:nvSpPr>
        <p:spPr>
          <a:xfrm>
            <a:off x="571472" y="2857496"/>
            <a:ext cx="8229600" cy="4154494"/>
          </a:xfrm>
        </p:spPr>
        <p:txBody>
          <a:bodyPr>
            <a:normAutofit/>
          </a:bodyPr>
          <a:lstStyle/>
          <a:p>
            <a:r>
              <a:rPr lang="en-US" smtClean="0">
                <a:hlinkClick r:id="rId3"/>
              </a:rPr>
              <a:t>We Wish You A Merry Christmas</a:t>
            </a:r>
            <a:r>
              <a:rPr lang="cs-CZ" smtClean="0"/>
              <a:t> </a:t>
            </a:r>
            <a:br>
              <a:rPr lang="cs-CZ" smtClean="0"/>
            </a:br>
            <a:r>
              <a:rPr lang="cs-CZ" smtClean="0">
                <a:hlinkClick r:id="rId4"/>
              </a:rPr>
              <a:t>Jingle Bells</a:t>
            </a:r>
            <a:r>
              <a:rPr lang="cs-CZ" smtClean="0"/>
              <a:t> </a:t>
            </a:r>
            <a:br>
              <a:rPr lang="cs-CZ" smtClean="0"/>
            </a:br>
            <a:r>
              <a:rPr lang="cs-CZ" smtClean="0">
                <a:hlinkClick r:id="rId5"/>
              </a:rPr>
              <a:t>Silent Night </a:t>
            </a:r>
            <a:r>
              <a:rPr lang="cs-CZ" smtClean="0"/>
              <a:t/>
            </a:r>
            <a:br>
              <a:rPr lang="cs-CZ" smtClean="0"/>
            </a:br>
            <a:r>
              <a:rPr lang="en-US" smtClean="0">
                <a:hlinkClick r:id="rId6"/>
              </a:rPr>
              <a:t>Rockin' Around the Christmas Tree</a:t>
            </a:r>
            <a:r>
              <a:rPr lang="cs-CZ" smtClean="0"/>
              <a:t/>
            </a:r>
            <a:br>
              <a:rPr lang="cs-CZ" smtClean="0"/>
            </a:br>
            <a:endParaRPr lang="cs-CZ"/>
          </a:p>
        </p:txBody>
      </p:sp>
    </p:spTree>
  </p:cSld>
  <p:clrMapOvr>
    <a:masterClrMapping/>
  </p:clrMapOvr>
  <p:transition spd="slow">
    <p:wip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http://www.obrazky-vanocni.info/images/na-plochu/vanocni-obrazky-na-plochu-5.jpg"/>
          <p:cNvPicPr>
            <a:picLocks noChangeAspect="1" noChangeArrowheads="1"/>
          </p:cNvPicPr>
          <p:nvPr/>
        </p:nvPicPr>
        <p:blipFill>
          <a:blip r:embed="rId2"/>
          <a:srcRect/>
          <a:stretch>
            <a:fillRect/>
          </a:stretch>
        </p:blipFill>
        <p:spPr bwMode="auto">
          <a:xfrm>
            <a:off x="0" y="0"/>
            <a:ext cx="9753600" cy="7315200"/>
          </a:xfrm>
          <a:prstGeom prst="rect">
            <a:avLst/>
          </a:prstGeom>
          <a:noFill/>
        </p:spPr>
      </p:pic>
      <p:sp>
        <p:nvSpPr>
          <p:cNvPr id="5" name="Obdélník 4"/>
          <p:cNvSpPr/>
          <p:nvPr/>
        </p:nvSpPr>
        <p:spPr>
          <a:xfrm>
            <a:off x="500034" y="3929066"/>
            <a:ext cx="8358214" cy="2928934"/>
          </a:xfrm>
          <a:prstGeom prst="rect">
            <a:avLst/>
          </a:prstGeom>
          <a:solidFill>
            <a:srgbClr val="CC99FF"/>
          </a:solidFill>
        </p:spPr>
        <p:style>
          <a:lnRef idx="1">
            <a:schemeClr val="accent4"/>
          </a:lnRef>
          <a:fillRef idx="2">
            <a:schemeClr val="accent4"/>
          </a:fillRef>
          <a:effectRef idx="1">
            <a:schemeClr val="accent4"/>
          </a:effectRef>
          <a:fontRef idx="minor">
            <a:schemeClr val="dk1"/>
          </a:fontRef>
        </p:style>
        <p:txBody>
          <a:bodyPr rtlCol="0" anchor="ctr"/>
          <a:lstStyle/>
          <a:p>
            <a:pPr algn="ctr"/>
            <a:endParaRPr lang="cs-CZ"/>
          </a:p>
        </p:txBody>
      </p:sp>
      <p:sp>
        <p:nvSpPr>
          <p:cNvPr id="2" name="Nadpis 1"/>
          <p:cNvSpPr>
            <a:spLocks noGrp="1"/>
          </p:cNvSpPr>
          <p:nvPr>
            <p:ph type="title"/>
          </p:nvPr>
        </p:nvSpPr>
        <p:spPr>
          <a:xfrm>
            <a:off x="285720" y="4418018"/>
            <a:ext cx="8501090" cy="2439982"/>
          </a:xfrm>
        </p:spPr>
        <p:txBody>
          <a:bodyPr>
            <a:noAutofit/>
          </a:bodyPr>
          <a:lstStyle/>
          <a:p>
            <a:r>
              <a:rPr lang="cs-CZ" sz="8000" b="1" u="sng" smtClean="0"/>
              <a:t>This is the end </a:t>
            </a:r>
            <a:br>
              <a:rPr lang="cs-CZ" sz="8000" b="1" u="sng" smtClean="0"/>
            </a:br>
            <a:r>
              <a:rPr lang="cs-CZ" sz="1800" smtClean="0"/>
              <a:t>Zdroje: </a:t>
            </a:r>
            <a:br>
              <a:rPr lang="cs-CZ" sz="1800" smtClean="0"/>
            </a:br>
            <a:r>
              <a:rPr lang="cs-CZ" sz="1800" smtClean="0"/>
              <a:t> http://www.helpforenglish.cz/article/2007120802-english-christmas  </a:t>
            </a:r>
            <a:br>
              <a:rPr lang="cs-CZ" sz="1800" smtClean="0"/>
            </a:br>
            <a:r>
              <a:rPr lang="cs-CZ" sz="1800" smtClean="0"/>
              <a:t> http://www.obrazky-vanocni.info/images/na-plochu/vanocni-obrazky-na-plochu-5.jpg </a:t>
            </a:r>
            <a:r>
              <a:rPr lang="cs-CZ" sz="8000" b="1" u="sng" smtClean="0"/>
              <a:t/>
            </a:r>
            <a:br>
              <a:rPr lang="cs-CZ" sz="8000" b="1" u="sng" smtClean="0"/>
            </a:br>
            <a:endParaRPr lang="cs-CZ" sz="8000" b="1" u="sng"/>
          </a:p>
        </p:txBody>
      </p:sp>
    </p:spTree>
  </p:cSld>
  <p:clrMapOvr>
    <a:masterClrMapping/>
  </p:clrMapOvr>
  <p:transition spd="slow">
    <p:wipe/>
  </p:transition>
  <p:timing>
    <p:tnLst>
      <p:par>
        <p:cTn id="1" dur="indefinite" restart="never" nodeType="tmRoot"/>
      </p:par>
    </p:tnLst>
  </p:timing>
</p:sld>
</file>

<file path=ppt/theme/theme1.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107</TotalTime>
  <Words>180</Words>
  <Application>Microsoft Office PowerPoint</Application>
  <PresentationFormat>Předvádění na obrazovce (4:3)</PresentationFormat>
  <Paragraphs>10</Paragraphs>
  <Slides>8</Slides>
  <Notes>0</Notes>
  <HiddenSlides>0</HiddenSlides>
  <MMClips>0</MMClips>
  <ScaleCrop>false</ScaleCrop>
  <HeadingPairs>
    <vt:vector size="4" baseType="variant">
      <vt:variant>
        <vt:lpstr>Motiv</vt:lpstr>
      </vt:variant>
      <vt:variant>
        <vt:i4>1</vt:i4>
      </vt:variant>
      <vt:variant>
        <vt:lpstr>Nadpisy snímků</vt:lpstr>
      </vt:variant>
      <vt:variant>
        <vt:i4>8</vt:i4>
      </vt:variant>
    </vt:vector>
  </HeadingPairs>
  <TitlesOfParts>
    <vt:vector size="9" baseType="lpstr">
      <vt:lpstr>Motiv sady Office</vt:lpstr>
      <vt:lpstr>English Christmas</vt:lpstr>
      <vt:lpstr>Snímek 2</vt:lpstr>
      <vt:lpstr>The night of the 24th is just a quiet time which is usually spent with the family and very close friends, talking and drinking mulled wine and eating far too many sweets. The most important day is the 25th. This is when it gets to the fun part - opening presents!</vt:lpstr>
      <vt:lpstr>Here are some websites with worksheets for Christmas: </vt:lpstr>
      <vt:lpstr>http://www.englishexercises.org/exercise.asp?id=7306  http://www.englishexercises.org/exercise.asp?id=3185  http://www.englishexercises.org/exercise.asp?id=7342  </vt:lpstr>
      <vt:lpstr>Some carols:</vt:lpstr>
      <vt:lpstr>We Wish You A Merry Christmas  Jingle Bells  Silent Night  Rockin' Around the Christmas Tree </vt:lpstr>
      <vt:lpstr>This is the end  Zdroje:   http://www.helpforenglish.cz/article/2007120802-english-christmas    http://www.obrazky-vanocni.info/images/na-plochu/vanocni-obrazky-na-plochu-5.jpg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English Christmas</dc:title>
  <dc:creator>Jan Urban</dc:creator>
  <cp:lastModifiedBy>Jan Urban</cp:lastModifiedBy>
  <cp:revision>7</cp:revision>
  <dcterms:created xsi:type="dcterms:W3CDTF">2012-12-18T17:48:32Z</dcterms:created>
  <dcterms:modified xsi:type="dcterms:W3CDTF">2012-12-18T19:36:13Z</dcterms:modified>
</cp:coreProperties>
</file>