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59" r:id="rId6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3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18.12.2012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18.12.2012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18.12.2012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18.12.2012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18.12.2012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18.12.2012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18.12.2012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18.12.2012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18.12.2012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18.12.2012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18.12.2012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A2481B-5154-415F-B752-558547769AA3}" type="datetimeFigureOut">
              <a:rPr lang="cs-CZ" smtClean="0"/>
              <a:pPr/>
              <a:t>18.12.2012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nglishexercises.org/makeagame/viewgame.asp?id=3175" TargetMode="External"/><Relationship Id="rId2" Type="http://schemas.openxmlformats.org/officeDocument/2006/relationships/hyperlink" Target="http://www.englishexercises.org/makeagame/viewgame.asp?id=5432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www.englishexercises.org/makeagame/viewgame.asp?id=5161" TargetMode="External"/><Relationship Id="rId4" Type="http://schemas.openxmlformats.org/officeDocument/2006/relationships/hyperlink" Target="NULL" TargetMode="Externa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://www.rochedalss.eq.edu.au/xmas/christmasjokes.htm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-714412" y="1357298"/>
            <a:ext cx="7772400" cy="1470025"/>
          </a:xfrm>
        </p:spPr>
        <p:txBody>
          <a:bodyPr>
            <a:normAutofit/>
          </a:bodyPr>
          <a:lstStyle/>
          <a:p>
            <a:r>
              <a:rPr lang="cs-CZ" sz="9000" dirty="0" err="1" smtClean="0">
                <a:solidFill>
                  <a:srgbClr val="FFCC00"/>
                </a:solidFill>
                <a:latin typeface="Berlin Sans FB Demi" pitchFamily="34" charset="0"/>
              </a:rPr>
              <a:t>Christmas</a:t>
            </a:r>
            <a:endParaRPr lang="cs-CZ" sz="9000" dirty="0">
              <a:solidFill>
                <a:srgbClr val="FFCC00"/>
              </a:solidFill>
              <a:latin typeface="Berlin Sans FB Demi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500034" y="142852"/>
            <a:ext cx="8229600" cy="1143000"/>
          </a:xfrm>
        </p:spPr>
        <p:txBody>
          <a:bodyPr>
            <a:normAutofit/>
          </a:bodyPr>
          <a:lstStyle/>
          <a:p>
            <a:r>
              <a:rPr lang="cs-CZ" sz="6000" b="1" dirty="0" err="1" smtClean="0">
                <a:solidFill>
                  <a:srgbClr val="FFCC00"/>
                </a:solidFill>
                <a:latin typeface="Berlin Sans FB Demi" pitchFamily="34" charset="0"/>
              </a:rPr>
              <a:t>Christmas</a:t>
            </a:r>
            <a:r>
              <a:rPr lang="cs-CZ" sz="6000" b="1" dirty="0" smtClean="0">
                <a:solidFill>
                  <a:srgbClr val="FFCC00"/>
                </a:solidFill>
                <a:latin typeface="Berlin Sans FB Demi" pitchFamily="34" charset="0"/>
              </a:rPr>
              <a:t> </a:t>
            </a:r>
            <a:r>
              <a:rPr lang="cs-CZ" sz="6000" b="1" dirty="0" err="1" smtClean="0">
                <a:solidFill>
                  <a:srgbClr val="FFCC00"/>
                </a:solidFill>
                <a:latin typeface="Berlin Sans FB Demi" pitchFamily="34" charset="0"/>
              </a:rPr>
              <a:t>jokes</a:t>
            </a:r>
            <a:endParaRPr lang="cs-CZ" sz="6000" b="1" dirty="0">
              <a:solidFill>
                <a:srgbClr val="FFCC00"/>
              </a:solidFill>
              <a:latin typeface="Berlin Sans FB Demi" pitchFamily="34" charset="0"/>
            </a:endParaRPr>
          </a:p>
        </p:txBody>
      </p:sp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>
          <a:xfrm>
            <a:off x="0" y="1285860"/>
            <a:ext cx="8229600" cy="4525963"/>
          </a:xfrm>
        </p:spPr>
        <p:txBody>
          <a:bodyPr>
            <a:normAutofit/>
          </a:bodyPr>
          <a:lstStyle/>
          <a:p>
            <a:r>
              <a:rPr lang="en-US" sz="3000" b="1" dirty="0" smtClean="0"/>
              <a:t>What did </a:t>
            </a:r>
            <a:r>
              <a:rPr lang="cs-CZ" sz="3000" b="1" dirty="0" err="1" smtClean="0"/>
              <a:t>S</a:t>
            </a:r>
            <a:r>
              <a:rPr lang="en-US" sz="3000" b="1" dirty="0" smtClean="0"/>
              <a:t>anta </a:t>
            </a:r>
            <a:r>
              <a:rPr lang="en-US" sz="3000" b="1" dirty="0" smtClean="0"/>
              <a:t>say to his 3 daughters?</a:t>
            </a:r>
          </a:p>
          <a:p>
            <a:pPr>
              <a:buNone/>
            </a:pPr>
            <a:r>
              <a:rPr lang="cs-CZ" sz="3000" dirty="0" smtClean="0"/>
              <a:t>     </a:t>
            </a:r>
            <a:r>
              <a:rPr lang="en-US" sz="3000" dirty="0" err="1" smtClean="0"/>
              <a:t>ho!ho!ho</a:t>
            </a:r>
            <a:r>
              <a:rPr lang="en-US" sz="3000" dirty="0" smtClean="0"/>
              <a:t>!</a:t>
            </a:r>
            <a:r>
              <a:rPr lang="cs-CZ" sz="3000" dirty="0" smtClean="0"/>
              <a:t>   </a:t>
            </a:r>
          </a:p>
          <a:p>
            <a:pPr>
              <a:buNone/>
            </a:pPr>
            <a:endParaRPr lang="cs-CZ" sz="3000" dirty="0" smtClean="0"/>
          </a:p>
          <a:p>
            <a:r>
              <a:rPr lang="en-US" sz="3000" b="1" dirty="0" smtClean="0"/>
              <a:t>What nationality is Santa Claus?</a:t>
            </a:r>
          </a:p>
          <a:p>
            <a:pPr>
              <a:buNone/>
            </a:pPr>
            <a:r>
              <a:rPr lang="cs-CZ" sz="3000" dirty="0" smtClean="0"/>
              <a:t>     </a:t>
            </a:r>
            <a:r>
              <a:rPr lang="en-US" sz="3000" dirty="0" smtClean="0"/>
              <a:t>North Polish. </a:t>
            </a:r>
          </a:p>
          <a:p>
            <a:pPr>
              <a:buNone/>
            </a:pPr>
            <a:endParaRPr lang="cs-CZ" sz="3000" dirty="0" smtClean="0"/>
          </a:p>
          <a:p>
            <a:r>
              <a:rPr lang="en-US" sz="3000" b="1" dirty="0" smtClean="0"/>
              <a:t>What do elves learn in school?</a:t>
            </a:r>
          </a:p>
          <a:p>
            <a:pPr>
              <a:buNone/>
            </a:pPr>
            <a:r>
              <a:rPr lang="cs-CZ" sz="3000" dirty="0" smtClean="0"/>
              <a:t>     </a:t>
            </a:r>
            <a:r>
              <a:rPr lang="en-US" sz="3000" dirty="0" smtClean="0"/>
              <a:t>The </a:t>
            </a:r>
            <a:r>
              <a:rPr lang="en-US" sz="3000" dirty="0" smtClean="0"/>
              <a:t>Elf-abet! </a:t>
            </a:r>
            <a:endParaRPr lang="cs-CZ" sz="3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14282" y="500042"/>
            <a:ext cx="8929718" cy="6000792"/>
          </a:xfrm>
        </p:spPr>
        <p:txBody>
          <a:bodyPr>
            <a:normAutofit fontScale="92500" lnSpcReduction="20000"/>
          </a:bodyPr>
          <a:lstStyle/>
          <a:p>
            <a:r>
              <a:rPr lang="en-US" b="1" dirty="0" smtClean="0"/>
              <a:t>What do snowmen eat for breakfast? </a:t>
            </a:r>
          </a:p>
          <a:p>
            <a:pPr>
              <a:buNone/>
            </a:pPr>
            <a:r>
              <a:rPr lang="cs-CZ" dirty="0" smtClean="0"/>
              <a:t>     </a:t>
            </a:r>
            <a:r>
              <a:rPr lang="en-US" dirty="0" smtClean="0"/>
              <a:t>Snowflakes</a:t>
            </a:r>
            <a:r>
              <a:rPr lang="en-US" dirty="0" smtClean="0"/>
              <a:t>. </a:t>
            </a:r>
            <a:endParaRPr lang="cs-CZ" dirty="0" smtClean="0"/>
          </a:p>
          <a:p>
            <a:pPr>
              <a:buNone/>
            </a:pPr>
            <a:endParaRPr lang="cs-CZ" dirty="0" smtClean="0"/>
          </a:p>
          <a:p>
            <a:r>
              <a:rPr lang="en-US" b="1" dirty="0" smtClean="0"/>
              <a:t>What do you get when you cross a </a:t>
            </a:r>
            <a:endParaRPr lang="cs-CZ" b="1" dirty="0" smtClean="0"/>
          </a:p>
          <a:p>
            <a:pPr>
              <a:buNone/>
            </a:pPr>
            <a:r>
              <a:rPr lang="cs-CZ" dirty="0" smtClean="0"/>
              <a:t> </a:t>
            </a:r>
            <a:r>
              <a:rPr lang="cs-CZ" dirty="0" smtClean="0"/>
              <a:t>    </a:t>
            </a:r>
            <a:r>
              <a:rPr lang="en-US" b="1" dirty="0" smtClean="0"/>
              <a:t>snowman </a:t>
            </a:r>
            <a:r>
              <a:rPr lang="en-US" b="1" dirty="0" smtClean="0"/>
              <a:t>with a vampire? </a:t>
            </a:r>
          </a:p>
          <a:p>
            <a:pPr>
              <a:buNone/>
            </a:pPr>
            <a:r>
              <a:rPr lang="cs-CZ" dirty="0" smtClean="0"/>
              <a:t>     </a:t>
            </a:r>
            <a:r>
              <a:rPr lang="en-US" dirty="0" smtClean="0"/>
              <a:t>Frostbite.</a:t>
            </a:r>
            <a:endParaRPr lang="cs-CZ" dirty="0" smtClean="0"/>
          </a:p>
          <a:p>
            <a:pPr>
              <a:buNone/>
            </a:pPr>
            <a:endParaRPr lang="cs-CZ" dirty="0" smtClean="0"/>
          </a:p>
          <a:p>
            <a:r>
              <a:rPr lang="en-US" b="1" dirty="0" smtClean="0"/>
              <a:t>Why did the elf push his bed </a:t>
            </a:r>
            <a:endParaRPr lang="cs-CZ" b="1" dirty="0" smtClean="0"/>
          </a:p>
          <a:p>
            <a:pPr>
              <a:buNone/>
            </a:pPr>
            <a:r>
              <a:rPr lang="cs-CZ" b="1" dirty="0" smtClean="0"/>
              <a:t>    </a:t>
            </a:r>
            <a:r>
              <a:rPr lang="en-US" b="1" dirty="0" smtClean="0"/>
              <a:t>into </a:t>
            </a:r>
            <a:r>
              <a:rPr lang="en-US" b="1" dirty="0" smtClean="0"/>
              <a:t>the fireplace?</a:t>
            </a:r>
          </a:p>
          <a:p>
            <a:pPr>
              <a:buNone/>
            </a:pPr>
            <a:r>
              <a:rPr lang="cs-CZ" dirty="0" smtClean="0"/>
              <a:t>     </a:t>
            </a:r>
            <a:r>
              <a:rPr lang="en-US" dirty="0" smtClean="0"/>
              <a:t>He </a:t>
            </a:r>
            <a:r>
              <a:rPr lang="en-US" dirty="0" smtClean="0"/>
              <a:t>wanted to sleep like </a:t>
            </a:r>
            <a:endParaRPr lang="cs-CZ" dirty="0" smtClean="0"/>
          </a:p>
          <a:p>
            <a:pPr>
              <a:buNone/>
            </a:pPr>
            <a:r>
              <a:rPr lang="cs-CZ" dirty="0" smtClean="0"/>
              <a:t> </a:t>
            </a:r>
            <a:r>
              <a:rPr lang="cs-CZ" dirty="0" smtClean="0"/>
              <a:t>     </a:t>
            </a:r>
            <a:r>
              <a:rPr lang="en-US" dirty="0" smtClean="0"/>
              <a:t>a </a:t>
            </a:r>
            <a:r>
              <a:rPr lang="en-US" dirty="0" smtClean="0"/>
              <a:t>log.</a:t>
            </a:r>
            <a:endParaRPr lang="cs-CZ" dirty="0" smtClean="0"/>
          </a:p>
          <a:p>
            <a:pPr>
              <a:buNone/>
            </a:pPr>
            <a:endParaRPr lang="cs-CZ" sz="3000" dirty="0" smtClean="0"/>
          </a:p>
          <a:p>
            <a:pPr>
              <a:buNone/>
            </a:pPr>
            <a:r>
              <a:rPr lang="en-US" sz="3000" dirty="0" smtClean="0"/>
              <a:t> </a:t>
            </a:r>
            <a:endParaRPr lang="cs-CZ" sz="3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5000" b="1" dirty="0" err="1" smtClean="0">
                <a:solidFill>
                  <a:srgbClr val="FFCC00"/>
                </a:solidFill>
                <a:latin typeface="Berlin Sans FB Demi" pitchFamily="34" charset="0"/>
              </a:rPr>
              <a:t>Christmas</a:t>
            </a:r>
            <a:r>
              <a:rPr lang="cs-CZ" sz="5000" b="1" dirty="0" smtClean="0">
                <a:solidFill>
                  <a:srgbClr val="FFCC00"/>
                </a:solidFill>
                <a:latin typeface="Berlin Sans FB Demi" pitchFamily="34" charset="0"/>
              </a:rPr>
              <a:t> </a:t>
            </a:r>
            <a:r>
              <a:rPr lang="cs-CZ" sz="5000" b="1" dirty="0" err="1" smtClean="0">
                <a:solidFill>
                  <a:srgbClr val="FFCC00"/>
                </a:solidFill>
                <a:latin typeface="Berlin Sans FB Demi" pitchFamily="34" charset="0"/>
              </a:rPr>
              <a:t>exercises</a:t>
            </a:r>
            <a:endParaRPr lang="cs-CZ" sz="5000" b="1" dirty="0">
              <a:solidFill>
                <a:srgbClr val="FFCC00"/>
              </a:solidFill>
              <a:latin typeface="Berlin Sans FB Demi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dirty="0" smtClean="0">
                <a:hlinkClick r:id="rId2"/>
              </a:rPr>
              <a:t>http://www.</a:t>
            </a:r>
            <a:r>
              <a:rPr lang="cs-CZ" dirty="0" err="1" smtClean="0">
                <a:hlinkClick r:id="rId2"/>
              </a:rPr>
              <a:t>englishexercises.org</a:t>
            </a:r>
            <a:r>
              <a:rPr lang="cs-CZ" dirty="0" smtClean="0">
                <a:hlinkClick r:id="rId2"/>
              </a:rPr>
              <a:t>/</a:t>
            </a:r>
            <a:r>
              <a:rPr lang="cs-CZ" dirty="0" err="1" smtClean="0">
                <a:hlinkClick r:id="rId2"/>
              </a:rPr>
              <a:t>makeagame</a:t>
            </a:r>
            <a:r>
              <a:rPr lang="cs-CZ" dirty="0" smtClean="0">
                <a:hlinkClick r:id="rId2"/>
              </a:rPr>
              <a:t>/</a:t>
            </a:r>
            <a:r>
              <a:rPr lang="cs-CZ" dirty="0" err="1" smtClean="0">
                <a:hlinkClick r:id="rId2"/>
              </a:rPr>
              <a:t>viewgame.asp</a:t>
            </a:r>
            <a:r>
              <a:rPr lang="cs-CZ" dirty="0" smtClean="0">
                <a:hlinkClick r:id="rId2"/>
              </a:rPr>
              <a:t>?id=5432</a:t>
            </a:r>
            <a:endParaRPr lang="cs-CZ" dirty="0" smtClean="0"/>
          </a:p>
          <a:p>
            <a:endParaRPr lang="cs-CZ" dirty="0" smtClean="0"/>
          </a:p>
          <a:p>
            <a:r>
              <a:rPr lang="cs-CZ" dirty="0" smtClean="0">
                <a:hlinkClick r:id="rId3"/>
              </a:rPr>
              <a:t>http://</a:t>
            </a:r>
            <a:r>
              <a:rPr lang="cs-CZ" dirty="0" smtClean="0">
                <a:hlinkClick r:id="rId3"/>
              </a:rPr>
              <a:t>www.</a:t>
            </a:r>
            <a:r>
              <a:rPr lang="cs-CZ" dirty="0" err="1" smtClean="0">
                <a:hlinkClick r:id="rId3"/>
              </a:rPr>
              <a:t>englishexercises.org</a:t>
            </a:r>
            <a:r>
              <a:rPr lang="cs-CZ" dirty="0" smtClean="0">
                <a:hlinkClick r:id="rId3"/>
              </a:rPr>
              <a:t>/</a:t>
            </a:r>
            <a:r>
              <a:rPr lang="cs-CZ" dirty="0" err="1" smtClean="0">
                <a:hlinkClick r:id="rId3"/>
              </a:rPr>
              <a:t>makeagame</a:t>
            </a:r>
            <a:r>
              <a:rPr lang="cs-CZ" dirty="0" smtClean="0">
                <a:hlinkClick r:id="rId3"/>
              </a:rPr>
              <a:t>/</a:t>
            </a:r>
            <a:r>
              <a:rPr lang="cs-CZ" dirty="0" err="1" smtClean="0">
                <a:hlinkClick r:id="rId3"/>
              </a:rPr>
              <a:t>viewgame.asp</a:t>
            </a:r>
            <a:r>
              <a:rPr lang="cs-CZ" dirty="0" smtClean="0">
                <a:hlinkClick r:id="rId3"/>
              </a:rPr>
              <a:t>?id=3175</a:t>
            </a:r>
            <a:endParaRPr lang="cs-CZ" dirty="0" smtClean="0"/>
          </a:p>
          <a:p>
            <a:endParaRPr lang="cs-CZ" dirty="0" smtClean="0"/>
          </a:p>
          <a:p>
            <a:r>
              <a:rPr lang="cs-CZ" u="sng" dirty="0" smtClean="0">
                <a:hlinkClick r:id="rId4" invalidUrl="http:///"/>
              </a:rPr>
              <a:t>http://</a:t>
            </a:r>
            <a:r>
              <a:rPr lang="cs-CZ" u="sng" dirty="0" smtClean="0">
                <a:hlinkClick r:id="rId5"/>
              </a:rPr>
              <a:t>www.</a:t>
            </a:r>
            <a:r>
              <a:rPr lang="cs-CZ" u="sng" dirty="0" err="1" smtClean="0">
                <a:hlinkClick r:id="rId5"/>
              </a:rPr>
              <a:t>englishexercises.org</a:t>
            </a:r>
            <a:r>
              <a:rPr lang="cs-CZ" u="sng" dirty="0" smtClean="0">
                <a:hlinkClick r:id="rId5"/>
              </a:rPr>
              <a:t>/</a:t>
            </a:r>
            <a:r>
              <a:rPr lang="cs-CZ" u="sng" dirty="0" err="1" smtClean="0">
                <a:hlinkClick r:id="rId5"/>
              </a:rPr>
              <a:t>makeagame</a:t>
            </a:r>
            <a:r>
              <a:rPr lang="cs-CZ" u="sng" dirty="0" smtClean="0">
                <a:hlinkClick r:id="rId5"/>
              </a:rPr>
              <a:t>/</a:t>
            </a:r>
            <a:r>
              <a:rPr lang="cs-CZ" u="sng" dirty="0" err="1" smtClean="0">
                <a:hlinkClick r:id="rId5"/>
              </a:rPr>
              <a:t>viewgame.asp</a:t>
            </a:r>
            <a:r>
              <a:rPr lang="cs-CZ" u="sng" dirty="0" smtClean="0">
                <a:hlinkClick r:id="rId5"/>
              </a:rPr>
              <a:t>?id=5161</a:t>
            </a:r>
            <a:r>
              <a:rPr lang="cs-CZ" dirty="0" smtClean="0"/>
              <a:t> </a:t>
            </a:r>
          </a:p>
          <a:p>
            <a:pPr>
              <a:buNone/>
            </a:pPr>
            <a:r>
              <a:rPr lang="cs-CZ" dirty="0" smtClean="0"/>
              <a:t> </a:t>
            </a:r>
            <a:endParaRPr lang="cs-CZ" dirty="0" smtClean="0"/>
          </a:p>
          <a:p>
            <a:endParaRPr lang="cs-CZ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28596" y="57148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cs-CZ" sz="6700" b="1" dirty="0" err="1" smtClean="0">
                <a:solidFill>
                  <a:srgbClr val="FFCC00"/>
                </a:solidFill>
                <a:latin typeface="Berlin Sans FB Demi" pitchFamily="34" charset="0"/>
              </a:rPr>
              <a:t>The</a:t>
            </a:r>
            <a:r>
              <a:rPr lang="cs-CZ" sz="6700" b="1" dirty="0" smtClean="0">
                <a:solidFill>
                  <a:srgbClr val="FFCC00"/>
                </a:solidFill>
                <a:latin typeface="Berlin Sans FB Demi" pitchFamily="34" charset="0"/>
              </a:rPr>
              <a:t> </a:t>
            </a:r>
            <a:r>
              <a:rPr lang="cs-CZ" sz="6700" b="1" dirty="0" err="1" smtClean="0">
                <a:solidFill>
                  <a:srgbClr val="FFCC00"/>
                </a:solidFill>
                <a:latin typeface="Berlin Sans FB Demi" pitchFamily="34" charset="0"/>
              </a:rPr>
              <a:t>end</a:t>
            </a:r>
            <a:r>
              <a:rPr lang="cs-CZ" sz="6700" b="1" dirty="0" smtClean="0">
                <a:solidFill>
                  <a:srgbClr val="FFCC00"/>
                </a:solidFill>
                <a:latin typeface="Berlin Sans FB Demi" pitchFamily="34" charset="0"/>
              </a:rPr>
              <a:t>.</a:t>
            </a:r>
            <a:r>
              <a:rPr lang="cs-CZ" dirty="0" smtClean="0"/>
              <a:t/>
            </a:r>
            <a:br>
              <a:rPr lang="cs-CZ" dirty="0" smtClean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71472" y="1428736"/>
            <a:ext cx="8229600" cy="4525963"/>
          </a:xfrm>
        </p:spPr>
        <p:txBody>
          <a:bodyPr/>
          <a:lstStyle/>
          <a:p>
            <a:pPr>
              <a:buNone/>
            </a:pPr>
            <a:r>
              <a:rPr lang="cs-CZ" b="1" dirty="0" smtClean="0">
                <a:solidFill>
                  <a:srgbClr val="FFCC00"/>
                </a:solidFill>
                <a:latin typeface="Berlin Sans FB Demi" pitchFamily="34" charset="0"/>
              </a:rPr>
              <a:t> </a:t>
            </a:r>
            <a:r>
              <a:rPr lang="cs-CZ" b="1" dirty="0" err="1" smtClean="0">
                <a:solidFill>
                  <a:srgbClr val="FFCC00"/>
                </a:solidFill>
                <a:latin typeface="Berlin Sans FB Demi" pitchFamily="34" charset="0"/>
              </a:rPr>
              <a:t>Resources</a:t>
            </a:r>
            <a:r>
              <a:rPr lang="cs-CZ" b="1" dirty="0" smtClean="0">
                <a:solidFill>
                  <a:srgbClr val="FFCC00"/>
                </a:solidFill>
                <a:latin typeface="Berlin Sans FB Demi" pitchFamily="34" charset="0"/>
              </a:rPr>
              <a:t> :</a:t>
            </a:r>
          </a:p>
          <a:p>
            <a:r>
              <a:rPr lang="cs-CZ" sz="2500" b="1" dirty="0" smtClean="0">
                <a:latin typeface="+mj-lt"/>
                <a:hlinkClick r:id="rId2"/>
              </a:rPr>
              <a:t>http://</a:t>
            </a:r>
            <a:r>
              <a:rPr lang="cs-CZ" sz="2500" b="1" dirty="0" smtClean="0">
                <a:latin typeface="+mj-lt"/>
                <a:hlinkClick r:id="rId2"/>
              </a:rPr>
              <a:t>www.</a:t>
            </a:r>
            <a:r>
              <a:rPr lang="cs-CZ" sz="2500" b="1" dirty="0" err="1" smtClean="0">
                <a:latin typeface="+mj-lt"/>
                <a:hlinkClick r:id="rId2"/>
              </a:rPr>
              <a:t>rochedalss.eq.edu.au</a:t>
            </a:r>
            <a:r>
              <a:rPr lang="cs-CZ" sz="2500" b="1" dirty="0" smtClean="0">
                <a:latin typeface="+mj-lt"/>
                <a:hlinkClick r:id="rId2"/>
              </a:rPr>
              <a:t>/</a:t>
            </a:r>
            <a:r>
              <a:rPr lang="cs-CZ" sz="2500" b="1" dirty="0" err="1" smtClean="0">
                <a:latin typeface="+mj-lt"/>
                <a:hlinkClick r:id="rId2"/>
              </a:rPr>
              <a:t>xmas</a:t>
            </a:r>
            <a:r>
              <a:rPr lang="cs-CZ" sz="2500" b="1" dirty="0" smtClean="0">
                <a:latin typeface="+mj-lt"/>
                <a:hlinkClick r:id="rId2"/>
              </a:rPr>
              <a:t>/</a:t>
            </a:r>
          </a:p>
          <a:p>
            <a:pPr>
              <a:buNone/>
            </a:pPr>
            <a:r>
              <a:rPr lang="cs-CZ" sz="2500" b="1" dirty="0" err="1" smtClean="0">
                <a:latin typeface="+mj-lt"/>
                <a:hlinkClick r:id="rId2"/>
              </a:rPr>
              <a:t>christmasjokes.htm</a:t>
            </a:r>
            <a:endParaRPr lang="cs-CZ" sz="2500" b="1" dirty="0" smtClean="0">
              <a:latin typeface="+mj-lt"/>
            </a:endParaRPr>
          </a:p>
          <a:p>
            <a:pPr>
              <a:buNone/>
            </a:pPr>
            <a:endParaRPr lang="cs-CZ" sz="2500" b="1" dirty="0" smtClean="0">
              <a:latin typeface="+mj-lt"/>
            </a:endParaRPr>
          </a:p>
          <a:p>
            <a:pPr>
              <a:buNone/>
            </a:pPr>
            <a:endParaRPr lang="cs-CZ" sz="2500" b="1" dirty="0" smtClean="0">
              <a:latin typeface="+mj-lt"/>
            </a:endParaRPr>
          </a:p>
          <a:p>
            <a:pPr>
              <a:buNone/>
            </a:pPr>
            <a:endParaRPr lang="cs-CZ" sz="2500" b="1" dirty="0" smtClean="0">
              <a:latin typeface="+mj-lt"/>
            </a:endParaRPr>
          </a:p>
          <a:p>
            <a:pPr>
              <a:buNone/>
            </a:pPr>
            <a:endParaRPr lang="cs-CZ" sz="2500" b="1" dirty="0">
              <a:latin typeface="+mj-lt"/>
            </a:endParaRPr>
          </a:p>
        </p:txBody>
      </p:sp>
      <p:sp>
        <p:nvSpPr>
          <p:cNvPr id="4" name="TextovéPole 3"/>
          <p:cNvSpPr txBox="1"/>
          <p:nvPr/>
        </p:nvSpPr>
        <p:spPr>
          <a:xfrm>
            <a:off x="571472" y="3714752"/>
            <a:ext cx="264320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b="1" dirty="0" err="1" smtClean="0">
                <a:solidFill>
                  <a:srgbClr val="FFCC00"/>
                </a:solidFill>
                <a:latin typeface="Berlin Sans FB Demi" pitchFamily="34" charset="0"/>
              </a:rPr>
              <a:t>Created</a:t>
            </a:r>
            <a:r>
              <a:rPr lang="cs-CZ" sz="3200" b="1" dirty="0" smtClean="0">
                <a:solidFill>
                  <a:srgbClr val="FFCC00"/>
                </a:solidFill>
                <a:latin typeface="Berlin Sans FB Demi" pitchFamily="34" charset="0"/>
              </a:rPr>
              <a:t> :</a:t>
            </a:r>
            <a:endParaRPr lang="cs-CZ" sz="3200" b="1" dirty="0">
              <a:solidFill>
                <a:srgbClr val="FFCC00"/>
              </a:solidFill>
              <a:latin typeface="Berlin Sans FB Demi" pitchFamily="34" charset="0"/>
            </a:endParaRPr>
          </a:p>
        </p:txBody>
      </p:sp>
      <p:sp>
        <p:nvSpPr>
          <p:cNvPr id="6" name="TextovéPole 5"/>
          <p:cNvSpPr txBox="1"/>
          <p:nvPr/>
        </p:nvSpPr>
        <p:spPr>
          <a:xfrm>
            <a:off x="500034" y="4429132"/>
            <a:ext cx="307183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000" b="1" dirty="0" smtClean="0">
                <a:solidFill>
                  <a:srgbClr val="FFCC00"/>
                </a:solidFill>
                <a:latin typeface="Berlin Sans FB Demi" pitchFamily="34" charset="0"/>
              </a:rPr>
              <a:t>Hana Pešková</a:t>
            </a:r>
            <a:endParaRPr lang="cs-CZ" sz="3000" b="1" dirty="0">
              <a:solidFill>
                <a:srgbClr val="FFCC00"/>
              </a:solidFill>
              <a:latin typeface="Berlin Sans FB Demi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87</TotalTime>
  <Words>114</Words>
  <PresentationFormat>Předvádění na obrazovce (4:3)</PresentationFormat>
  <Paragraphs>38</Paragraphs>
  <Slides>5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5</vt:i4>
      </vt:variant>
    </vt:vector>
  </HeadingPairs>
  <TitlesOfParts>
    <vt:vector size="6" baseType="lpstr">
      <vt:lpstr>Motiv sady Office</vt:lpstr>
      <vt:lpstr>Christmas</vt:lpstr>
      <vt:lpstr>Christmas jokes</vt:lpstr>
      <vt:lpstr>Snímek 3</vt:lpstr>
      <vt:lpstr>Christmas exercises</vt:lpstr>
      <vt:lpstr>The end.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Miloš</dc:creator>
  <cp:lastModifiedBy>Miloš</cp:lastModifiedBy>
  <cp:revision>10</cp:revision>
  <dcterms:created xsi:type="dcterms:W3CDTF">2012-12-18T18:38:41Z</dcterms:created>
  <dcterms:modified xsi:type="dcterms:W3CDTF">2012-12-18T20:17:02Z</dcterms:modified>
</cp:coreProperties>
</file>