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C07FF-1D55-490D-BB35-EE7C2844BD5B}" type="datetimeFigureOut">
              <a:rPr lang="cs-CZ" smtClean="0"/>
              <a:pPr/>
              <a:t>8.11.2012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3D6D4-C41C-4D1C-ABD4-B8BBD808C5B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1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t3.gstatic.com/images?q=tbn:ANd9GcQX2WNSmdA3xTZQmL3HvJclx60YojmFkRKoM1vFyTiD-dbsNY6mN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2063">
            <a:off x="636822" y="698655"/>
            <a:ext cx="7278307" cy="2035890"/>
          </a:xfrm>
          <a:prstGeom prst="rect">
            <a:avLst/>
          </a:prstGeom>
          <a:noFill/>
        </p:spPr>
      </p:pic>
      <p:pic>
        <p:nvPicPr>
          <p:cNvPr id="14338" name="Picture 2" descr="http://bestclipartblog.com/clipart-pics/bat-clipart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492896"/>
            <a:ext cx="5715000" cy="3457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483770" y="1940176"/>
          <a:ext cx="5544610" cy="4421941"/>
        </p:xfrm>
        <a:graphic>
          <a:graphicData uri="http://schemas.openxmlformats.org/drawingml/2006/table">
            <a:tbl>
              <a:tblPr bandRow="1">
                <a:tableStyleId>{638B1855-1B75-4FBE-930C-398BA8C253C6}</a:tableStyleId>
              </a:tblPr>
              <a:tblGrid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407045"/>
                <a:gridCol w="253025"/>
              </a:tblGrid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0798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501845"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6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13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473009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>
                            <a:lumMod val="75000"/>
                            <a:lumOff val="2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75000"/>
                            <a:lumOff val="2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75000"/>
                            <a:lumOff val="25000"/>
                            <a:shade val="100000"/>
                            <a:satMod val="115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7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2" descr="http://t1.gstatic.com/images?q=tbn:ANd9GcR7La5wVFE6L4n4wAoGykPQ2OMq0eVEelZI5JEHb0pzJYZn0vT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3688">
            <a:off x="7088196" y="1214302"/>
            <a:ext cx="1661369" cy="1008112"/>
          </a:xfrm>
          <a:prstGeom prst="rect">
            <a:avLst/>
          </a:prstGeom>
          <a:noFill/>
        </p:spPr>
      </p:pic>
      <p:sp>
        <p:nvSpPr>
          <p:cNvPr id="17" name="Elipsa 16"/>
          <p:cNvSpPr/>
          <p:nvPr/>
        </p:nvSpPr>
        <p:spPr>
          <a:xfrm>
            <a:off x="7596336" y="764704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25" name="Obdélník 24"/>
          <p:cNvSpPr/>
          <p:nvPr/>
        </p:nvSpPr>
        <p:spPr>
          <a:xfrm>
            <a:off x="8100392" y="5013176"/>
            <a:ext cx="792088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8532440" y="5445224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26" name="Obdélník 25"/>
          <p:cNvSpPr/>
          <p:nvPr/>
        </p:nvSpPr>
        <p:spPr>
          <a:xfrm rot="3245688">
            <a:off x="636408" y="2566035"/>
            <a:ext cx="1008112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1475656" y="2348880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pic>
        <p:nvPicPr>
          <p:cNvPr id="11268" name="Picture 4" descr="http://t2.gstatic.com/images?q=tbn:ANd9GcSETMoqTK-Y6nhx8zU9JzIsBnrMuyYU--s3r_RvQ2g-T0fvedA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941168"/>
            <a:ext cx="1800200" cy="1477385"/>
          </a:xfrm>
          <a:prstGeom prst="rect">
            <a:avLst/>
          </a:prstGeom>
          <a:noFill/>
        </p:spPr>
      </p:pic>
      <p:sp>
        <p:nvSpPr>
          <p:cNvPr id="23" name="Elipsa 22"/>
          <p:cNvSpPr/>
          <p:nvPr/>
        </p:nvSpPr>
        <p:spPr>
          <a:xfrm>
            <a:off x="1691680" y="4941168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</a:t>
            </a:r>
            <a:endParaRPr lang="cs-CZ" dirty="0"/>
          </a:p>
        </p:txBody>
      </p:sp>
      <p:pic>
        <p:nvPicPr>
          <p:cNvPr id="11270" name="Picture 6" descr="http://t2.gstatic.com/images?q=tbn:ANd9GcT3O5vMnpPwcL-S5bNA38v6BrOPDJdgWkQs4w2eCPPO-P1Obir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404664"/>
            <a:ext cx="1346586" cy="1036240"/>
          </a:xfrm>
          <a:prstGeom prst="rect">
            <a:avLst/>
          </a:prstGeom>
          <a:noFill/>
        </p:spPr>
      </p:pic>
      <p:sp>
        <p:nvSpPr>
          <p:cNvPr id="22" name="Elipsa 21"/>
          <p:cNvSpPr/>
          <p:nvPr/>
        </p:nvSpPr>
        <p:spPr>
          <a:xfrm>
            <a:off x="5436096" y="548680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pic>
        <p:nvPicPr>
          <p:cNvPr id="11272" name="Picture 8" descr="http://t3.gstatic.com/images?q=tbn:ANd9GcQX2WNSmdA3xTZQmL3HvJclx60YojmFkRKoM1vFyTiD-dbsNY6mN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22063">
            <a:off x="29526" y="3777978"/>
            <a:ext cx="2209293" cy="617984"/>
          </a:xfrm>
          <a:prstGeom prst="rect">
            <a:avLst/>
          </a:prstGeom>
          <a:noFill/>
        </p:spPr>
      </p:pic>
      <p:pic>
        <p:nvPicPr>
          <p:cNvPr id="11274" name="Picture 10" descr="http://t3.gstatic.com/images?q=tbn:ANd9GcTq9U8n3JX_xZZP4F5M7qAzG8M3Iv7npBLqzBQ-_zNg2ZMKW8wJr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470709">
            <a:off x="3593937" y="231196"/>
            <a:ext cx="1440160" cy="1499077"/>
          </a:xfrm>
          <a:prstGeom prst="rect">
            <a:avLst/>
          </a:prstGeom>
          <a:noFill/>
        </p:spPr>
      </p:pic>
      <p:sp>
        <p:nvSpPr>
          <p:cNvPr id="20" name="Elipsa 19"/>
          <p:cNvSpPr/>
          <p:nvPr/>
        </p:nvSpPr>
        <p:spPr>
          <a:xfrm>
            <a:off x="3203848" y="1052736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pic>
        <p:nvPicPr>
          <p:cNvPr id="11278" name="Picture 14" descr="http://t2.gstatic.com/images?q=tbn:ANd9GcSKaAK0L2h5P4M66G4ocJV1P-ivYvSg4xfo8EKMREwbxJQvBwd3R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544" y="149014"/>
            <a:ext cx="2013510" cy="1569344"/>
          </a:xfrm>
          <a:prstGeom prst="rect">
            <a:avLst/>
          </a:prstGeom>
          <a:noFill/>
        </p:spPr>
      </p:pic>
      <p:sp>
        <p:nvSpPr>
          <p:cNvPr id="21" name="Elipsa 20"/>
          <p:cNvSpPr/>
          <p:nvPr/>
        </p:nvSpPr>
        <p:spPr>
          <a:xfrm>
            <a:off x="1840064" y="3688039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8</a:t>
            </a:r>
            <a:endParaRPr lang="cs-CZ" dirty="0"/>
          </a:p>
        </p:txBody>
      </p:sp>
      <p:sp>
        <p:nvSpPr>
          <p:cNvPr id="19" name="Elipsa 18"/>
          <p:cNvSpPr/>
          <p:nvPr/>
        </p:nvSpPr>
        <p:spPr>
          <a:xfrm>
            <a:off x="1976998" y="1469952"/>
            <a:ext cx="360040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</Words>
  <Application>Microsoft Office PowerPoint</Application>
  <PresentationFormat>Předvádění na obrazovce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Radka Kusá</dc:creator>
  <cp:lastModifiedBy>boushe</cp:lastModifiedBy>
  <cp:revision>7</cp:revision>
  <dcterms:created xsi:type="dcterms:W3CDTF">2012-10-30T14:39:21Z</dcterms:created>
  <dcterms:modified xsi:type="dcterms:W3CDTF">2012-11-08T07:38:30Z</dcterms:modified>
</cp:coreProperties>
</file>